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303" r:id="rId2"/>
    <p:sldId id="289" r:id="rId3"/>
    <p:sldId id="305" r:id="rId4"/>
    <p:sldId id="306" r:id="rId5"/>
    <p:sldId id="307" r:id="rId6"/>
    <p:sldId id="313" r:id="rId7"/>
    <p:sldId id="308" r:id="rId8"/>
    <p:sldId id="309" r:id="rId9"/>
    <p:sldId id="310" r:id="rId10"/>
    <p:sldId id="31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FF"/>
    <a:srgbClr val="157897"/>
    <a:srgbClr val="6699FF"/>
    <a:srgbClr val="FF99FF"/>
    <a:srgbClr val="33CC33"/>
    <a:srgbClr val="3399FF"/>
    <a:srgbClr val="66FF33"/>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980" autoAdjust="0"/>
    <p:restoredTop sz="94581" autoAdjust="0"/>
  </p:normalViewPr>
  <p:slideViewPr>
    <p:cSldViewPr>
      <p:cViewPr>
        <p:scale>
          <a:sx n="75" d="100"/>
          <a:sy n="75" d="100"/>
        </p:scale>
        <p:origin x="-36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6692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669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DDC432F-FC7C-424C-AE07-409F4B5EDA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C9A010D-978E-4DCB-8C6A-BDC7937AD2CC}"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F01781A-CF10-48F8-B2DD-44567528213F}"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E14B1EB1-8E7A-4E7E-B926-943F358E18A3}"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2D3EBB8-F6FE-4D0F-B580-C2073229CB2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A1FB03B-E5EB-4A3C-A46D-4C303938557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05AA080-71BE-4F83-931D-94CA44234306}"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5C22FC6C-4047-4088-8A90-170B78834B63}"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963399C9-E5A0-4F58-BBD0-24175FA445BD}"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248751A7-7476-4C86-932A-5E4C8374C9EB}"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D46D94B-6954-4393-8C3E-B5ADA02C86F6}"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5C1E959-8389-4970-B717-D1D56BA286F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6589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141D0F7-2654-4E4A-A55E-1F19277C5045}"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6589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16589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6589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6589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16589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6590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590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16590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52"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2" name="Text Box 4"/>
          <p:cNvSpPr txBox="1">
            <a:spLocks noChangeArrowheads="1"/>
          </p:cNvSpPr>
          <p:nvPr/>
        </p:nvSpPr>
        <p:spPr bwMode="auto">
          <a:xfrm>
            <a:off x="381000" y="1905000"/>
            <a:ext cx="5638800" cy="646113"/>
          </a:xfrm>
          <a:prstGeom prst="rect">
            <a:avLst/>
          </a:prstGeom>
          <a:noFill/>
          <a:ln w="9525">
            <a:noFill/>
            <a:miter lim="800000"/>
            <a:headEnd/>
            <a:tailEnd/>
          </a:ln>
        </p:spPr>
        <p:txBody>
          <a:bodyPr>
            <a:spAutoFit/>
          </a:bodyPr>
          <a:lstStyle/>
          <a:p>
            <a:pPr algn="ctr">
              <a:spcBef>
                <a:spcPct val="50000"/>
              </a:spcBef>
            </a:pPr>
            <a:r>
              <a:rPr lang="en-US" sz="3600">
                <a:solidFill>
                  <a:srgbClr val="FFFF00"/>
                </a:solidFill>
                <a:latin typeface="Arial" charset="0"/>
              </a:rPr>
              <a:t>I. KiỂM TRA BÀI CŨ</a:t>
            </a:r>
          </a:p>
        </p:txBody>
      </p:sp>
      <p:sp>
        <p:nvSpPr>
          <p:cNvPr id="201733" name="Text Box 5"/>
          <p:cNvSpPr txBox="1">
            <a:spLocks noChangeArrowheads="1"/>
          </p:cNvSpPr>
          <p:nvPr/>
        </p:nvSpPr>
        <p:spPr bwMode="auto">
          <a:xfrm>
            <a:off x="0" y="2667000"/>
            <a:ext cx="9144000" cy="1016000"/>
          </a:xfrm>
          <a:prstGeom prst="rect">
            <a:avLst/>
          </a:prstGeom>
          <a:noFill/>
          <a:ln w="9525">
            <a:noFill/>
            <a:miter lim="800000"/>
            <a:headEnd/>
            <a:tailEnd/>
          </a:ln>
        </p:spPr>
        <p:txBody>
          <a:bodyPr>
            <a:spAutoFit/>
          </a:bodyPr>
          <a:lstStyle/>
          <a:p>
            <a:pPr eaLnBrk="1" hangingPunct="1"/>
            <a:r>
              <a:rPr lang="en-US" sz="2800" b="1">
                <a:solidFill>
                  <a:srgbClr val="33CC33"/>
                </a:solidFill>
                <a:latin typeface="Arial" charset="0"/>
              </a:rPr>
              <a:t>Khoanh tròn vào chữ đặt trước câu trả lời đúng</a:t>
            </a:r>
          </a:p>
          <a:p>
            <a:pPr eaLnBrk="1" hangingPunct="1"/>
            <a:r>
              <a:rPr lang="en-US" sz="3200">
                <a:latin typeface="Arial" charset="0"/>
              </a:rPr>
              <a:t>Trong các  số sau số nào chia hết cho cả 2 và 5 :</a:t>
            </a:r>
          </a:p>
        </p:txBody>
      </p:sp>
      <p:sp>
        <p:nvSpPr>
          <p:cNvPr id="201734" name="Oval 6"/>
          <p:cNvSpPr>
            <a:spLocks noChangeArrowheads="1"/>
          </p:cNvSpPr>
          <p:nvPr/>
        </p:nvSpPr>
        <p:spPr bwMode="auto">
          <a:xfrm>
            <a:off x="1524000" y="5270500"/>
            <a:ext cx="533400" cy="533400"/>
          </a:xfrm>
          <a:prstGeom prst="ellipse">
            <a:avLst/>
          </a:prstGeom>
          <a:noFill/>
          <a:ln w="9525">
            <a:solidFill>
              <a:schemeClr val="tx1"/>
            </a:solidFill>
            <a:round/>
            <a:headEnd/>
            <a:tailEnd/>
          </a:ln>
        </p:spPr>
        <p:txBody>
          <a:bodyPr wrap="none" anchor="ctr"/>
          <a:lstStyle/>
          <a:p>
            <a:pPr algn="ctr"/>
            <a:endParaRPr lang="en-US" sz="1600" b="1">
              <a:latin typeface="Arial" charset="0"/>
            </a:endParaRPr>
          </a:p>
        </p:txBody>
      </p:sp>
      <p:sp>
        <p:nvSpPr>
          <p:cNvPr id="201737" name="Text Box 9"/>
          <p:cNvSpPr txBox="1">
            <a:spLocks noChangeArrowheads="1"/>
          </p:cNvSpPr>
          <p:nvPr/>
        </p:nvSpPr>
        <p:spPr bwMode="auto">
          <a:xfrm>
            <a:off x="1676400" y="4114800"/>
            <a:ext cx="19050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a. 1 765</a:t>
            </a:r>
          </a:p>
        </p:txBody>
      </p:sp>
      <p:sp>
        <p:nvSpPr>
          <p:cNvPr id="201738" name="Text Box 10"/>
          <p:cNvSpPr txBox="1">
            <a:spLocks noChangeArrowheads="1"/>
          </p:cNvSpPr>
          <p:nvPr/>
        </p:nvSpPr>
        <p:spPr bwMode="auto">
          <a:xfrm>
            <a:off x="4495800" y="4114800"/>
            <a:ext cx="22098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b. 1 586</a:t>
            </a:r>
          </a:p>
        </p:txBody>
      </p:sp>
      <p:sp>
        <p:nvSpPr>
          <p:cNvPr id="201739" name="Text Box 11"/>
          <p:cNvSpPr txBox="1">
            <a:spLocks noChangeArrowheads="1"/>
          </p:cNvSpPr>
          <p:nvPr/>
        </p:nvSpPr>
        <p:spPr bwMode="auto">
          <a:xfrm>
            <a:off x="4495800" y="4953000"/>
            <a:ext cx="23622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d. 4 312</a:t>
            </a:r>
          </a:p>
        </p:txBody>
      </p:sp>
      <p:sp>
        <p:nvSpPr>
          <p:cNvPr id="201740" name="Text Box 12"/>
          <p:cNvSpPr txBox="1">
            <a:spLocks noChangeArrowheads="1"/>
          </p:cNvSpPr>
          <p:nvPr/>
        </p:nvSpPr>
        <p:spPr bwMode="auto">
          <a:xfrm>
            <a:off x="1600200" y="5105400"/>
            <a:ext cx="21336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c. 2 530</a:t>
            </a:r>
          </a:p>
        </p:txBody>
      </p:sp>
      <p:sp>
        <p:nvSpPr>
          <p:cNvPr id="201741" name="Text Box 13"/>
          <p:cNvSpPr txBox="1">
            <a:spLocks noChangeArrowheads="1"/>
          </p:cNvSpPr>
          <p:nvPr/>
        </p:nvSpPr>
        <p:spPr bwMode="auto">
          <a:xfrm>
            <a:off x="533400" y="3429000"/>
            <a:ext cx="7772400" cy="1200150"/>
          </a:xfrm>
          <a:prstGeom prst="rect">
            <a:avLst/>
          </a:prstGeom>
          <a:noFill/>
          <a:ln w="9525">
            <a:noFill/>
            <a:miter lim="800000"/>
            <a:headEnd/>
            <a:tailEnd/>
          </a:ln>
        </p:spPr>
        <p:txBody>
          <a:bodyPr>
            <a:spAutoFit/>
          </a:bodyPr>
          <a:lstStyle/>
          <a:p>
            <a:pPr>
              <a:spcBef>
                <a:spcPct val="50000"/>
              </a:spcBef>
            </a:pPr>
            <a:r>
              <a:rPr lang="en-US" sz="3600">
                <a:latin typeface="Arial" charset="0"/>
              </a:rPr>
              <a:t>Em hãy nêu dấu hiệu chia hết cho 9 ?</a:t>
            </a:r>
          </a:p>
        </p:txBody>
      </p:sp>
      <p:sp>
        <p:nvSpPr>
          <p:cNvPr id="3082" name="Rectangle 15"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3200" b="1" u="sng">
                <a:latin typeface="Arial" charset="0"/>
              </a:rPr>
              <a:t>Toán</a:t>
            </a:r>
          </a:p>
        </p:txBody>
      </p:sp>
      <p:sp>
        <p:nvSpPr>
          <p:cNvPr id="201755" name="Rectangle 27"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1732"/>
                                        </p:tgtEl>
                                        <p:attrNameLst>
                                          <p:attrName>style.visibility</p:attrName>
                                        </p:attrNameLst>
                                      </p:cBhvr>
                                      <p:to>
                                        <p:strVal val="visible"/>
                                      </p:to>
                                    </p:set>
                                    <p:animEffect transition="in" filter="circle(in)">
                                      <p:cBhvr>
                                        <p:cTn id="7" dur="2000"/>
                                        <p:tgtEl>
                                          <p:spTgt spid="201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01733">
                                            <p:txEl>
                                              <p:pRg st="0" end="0"/>
                                            </p:txEl>
                                          </p:spTgt>
                                        </p:tgtEl>
                                        <p:attrNameLst>
                                          <p:attrName>style.visibility</p:attrName>
                                        </p:attrNameLst>
                                      </p:cBhvr>
                                      <p:to>
                                        <p:strVal val="visible"/>
                                      </p:to>
                                    </p:set>
                                    <p:animEffect transition="in" filter="diamond(in)">
                                      <p:cBhvr>
                                        <p:cTn id="12" dur="2000"/>
                                        <p:tgtEl>
                                          <p:spTgt spid="201733">
                                            <p:txEl>
                                              <p:pRg st="0" end="0"/>
                                            </p:txEl>
                                          </p:spTgt>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201733">
                                            <p:txEl>
                                              <p:pRg st="1" end="1"/>
                                            </p:txEl>
                                          </p:spTgt>
                                        </p:tgtEl>
                                        <p:attrNameLst>
                                          <p:attrName>style.visibility</p:attrName>
                                        </p:attrNameLst>
                                      </p:cBhvr>
                                      <p:to>
                                        <p:strVal val="visible"/>
                                      </p:to>
                                    </p:set>
                                    <p:animEffect transition="in" filter="diamond(in)">
                                      <p:cBhvr>
                                        <p:cTn id="15" dur="2000"/>
                                        <p:tgtEl>
                                          <p:spTgt spid="201733">
                                            <p:txEl>
                                              <p:pRg st="1" end="1"/>
                                            </p:txEl>
                                          </p:spTgt>
                                        </p:tgtEl>
                                      </p:cBhvr>
                                    </p:animEffect>
                                  </p:childTnLst>
                                </p:cTn>
                              </p:par>
                              <p:par>
                                <p:cTn id="16" presetID="29" presetClass="entr" presetSubtype="0" fill="hold" grpId="0" nodeType="withEffect">
                                  <p:stCondLst>
                                    <p:cond delay="0"/>
                                  </p:stCondLst>
                                  <p:childTnLst>
                                    <p:set>
                                      <p:cBhvr>
                                        <p:cTn id="17" dur="1" fill="hold">
                                          <p:stCondLst>
                                            <p:cond delay="0"/>
                                          </p:stCondLst>
                                        </p:cTn>
                                        <p:tgtEl>
                                          <p:spTgt spid="201737"/>
                                        </p:tgtEl>
                                        <p:attrNameLst>
                                          <p:attrName>style.visibility</p:attrName>
                                        </p:attrNameLst>
                                      </p:cBhvr>
                                      <p:to>
                                        <p:strVal val="visible"/>
                                      </p:to>
                                    </p:set>
                                    <p:anim calcmode="lin" valueType="num">
                                      <p:cBhvr>
                                        <p:cTn id="18" dur="2000" fill="hold"/>
                                        <p:tgtEl>
                                          <p:spTgt spid="201737"/>
                                        </p:tgtEl>
                                        <p:attrNameLst>
                                          <p:attrName>ppt_x</p:attrName>
                                        </p:attrNameLst>
                                      </p:cBhvr>
                                      <p:tavLst>
                                        <p:tav tm="0">
                                          <p:val>
                                            <p:strVal val="#ppt_x-.2"/>
                                          </p:val>
                                        </p:tav>
                                        <p:tav tm="100000">
                                          <p:val>
                                            <p:strVal val="#ppt_x"/>
                                          </p:val>
                                        </p:tav>
                                      </p:tavLst>
                                    </p:anim>
                                    <p:anim calcmode="lin" valueType="num">
                                      <p:cBhvr>
                                        <p:cTn id="19" dur="2000" fill="hold"/>
                                        <p:tgtEl>
                                          <p:spTgt spid="201737"/>
                                        </p:tgtEl>
                                        <p:attrNameLst>
                                          <p:attrName>ppt_y</p:attrName>
                                        </p:attrNameLst>
                                      </p:cBhvr>
                                      <p:tavLst>
                                        <p:tav tm="0">
                                          <p:val>
                                            <p:strVal val="#ppt_y"/>
                                          </p:val>
                                        </p:tav>
                                        <p:tav tm="100000">
                                          <p:val>
                                            <p:strVal val="#ppt_y"/>
                                          </p:val>
                                        </p:tav>
                                      </p:tavLst>
                                    </p:anim>
                                    <p:animEffect transition="in" filter="wipe(right)" prLst="gradientSize: 0.1">
                                      <p:cBhvr>
                                        <p:cTn id="20" dur="2000"/>
                                        <p:tgtEl>
                                          <p:spTgt spid="201737"/>
                                        </p:tgtEl>
                                      </p:cBhvr>
                                    </p:animEffect>
                                  </p:childTnLst>
                                </p:cTn>
                              </p:par>
                              <p:par>
                                <p:cTn id="21" presetID="29" presetClass="entr" presetSubtype="0" fill="hold" grpId="0" nodeType="withEffect">
                                  <p:stCondLst>
                                    <p:cond delay="0"/>
                                  </p:stCondLst>
                                  <p:childTnLst>
                                    <p:set>
                                      <p:cBhvr>
                                        <p:cTn id="22" dur="1" fill="hold">
                                          <p:stCondLst>
                                            <p:cond delay="0"/>
                                          </p:stCondLst>
                                        </p:cTn>
                                        <p:tgtEl>
                                          <p:spTgt spid="201738"/>
                                        </p:tgtEl>
                                        <p:attrNameLst>
                                          <p:attrName>style.visibility</p:attrName>
                                        </p:attrNameLst>
                                      </p:cBhvr>
                                      <p:to>
                                        <p:strVal val="visible"/>
                                      </p:to>
                                    </p:set>
                                    <p:anim calcmode="lin" valueType="num">
                                      <p:cBhvr>
                                        <p:cTn id="23" dur="2000" fill="hold"/>
                                        <p:tgtEl>
                                          <p:spTgt spid="201738"/>
                                        </p:tgtEl>
                                        <p:attrNameLst>
                                          <p:attrName>ppt_x</p:attrName>
                                        </p:attrNameLst>
                                      </p:cBhvr>
                                      <p:tavLst>
                                        <p:tav tm="0">
                                          <p:val>
                                            <p:strVal val="#ppt_x-.2"/>
                                          </p:val>
                                        </p:tav>
                                        <p:tav tm="100000">
                                          <p:val>
                                            <p:strVal val="#ppt_x"/>
                                          </p:val>
                                        </p:tav>
                                      </p:tavLst>
                                    </p:anim>
                                    <p:anim calcmode="lin" valueType="num">
                                      <p:cBhvr>
                                        <p:cTn id="24" dur="2000" fill="hold"/>
                                        <p:tgtEl>
                                          <p:spTgt spid="201738"/>
                                        </p:tgtEl>
                                        <p:attrNameLst>
                                          <p:attrName>ppt_y</p:attrName>
                                        </p:attrNameLst>
                                      </p:cBhvr>
                                      <p:tavLst>
                                        <p:tav tm="0">
                                          <p:val>
                                            <p:strVal val="#ppt_y"/>
                                          </p:val>
                                        </p:tav>
                                        <p:tav tm="100000">
                                          <p:val>
                                            <p:strVal val="#ppt_y"/>
                                          </p:val>
                                        </p:tav>
                                      </p:tavLst>
                                    </p:anim>
                                    <p:animEffect transition="in" filter="wipe(right)" prLst="gradientSize: 0.1">
                                      <p:cBhvr>
                                        <p:cTn id="25" dur="2000"/>
                                        <p:tgtEl>
                                          <p:spTgt spid="201738"/>
                                        </p:tgtEl>
                                      </p:cBhvr>
                                    </p:animEffect>
                                  </p:childTnLst>
                                </p:cTn>
                              </p:par>
                              <p:par>
                                <p:cTn id="26" presetID="29" presetClass="entr" presetSubtype="0" fill="hold" grpId="0" nodeType="withEffect">
                                  <p:stCondLst>
                                    <p:cond delay="0"/>
                                  </p:stCondLst>
                                  <p:childTnLst>
                                    <p:set>
                                      <p:cBhvr>
                                        <p:cTn id="27" dur="1" fill="hold">
                                          <p:stCondLst>
                                            <p:cond delay="0"/>
                                          </p:stCondLst>
                                        </p:cTn>
                                        <p:tgtEl>
                                          <p:spTgt spid="201740">
                                            <p:txEl>
                                              <p:pRg st="0" end="0"/>
                                            </p:txEl>
                                          </p:spTgt>
                                        </p:tgtEl>
                                        <p:attrNameLst>
                                          <p:attrName>style.visibility</p:attrName>
                                        </p:attrNameLst>
                                      </p:cBhvr>
                                      <p:to>
                                        <p:strVal val="visible"/>
                                      </p:to>
                                    </p:set>
                                    <p:anim calcmode="lin" valueType="num">
                                      <p:cBhvr>
                                        <p:cTn id="28" dur="2000" fill="hold"/>
                                        <p:tgtEl>
                                          <p:spTgt spid="201740">
                                            <p:txEl>
                                              <p:pRg st="0" end="0"/>
                                            </p:txEl>
                                          </p:spTgt>
                                        </p:tgtEl>
                                        <p:attrNameLst>
                                          <p:attrName>ppt_x</p:attrName>
                                        </p:attrNameLst>
                                      </p:cBhvr>
                                      <p:tavLst>
                                        <p:tav tm="0">
                                          <p:val>
                                            <p:strVal val="#ppt_x-.2"/>
                                          </p:val>
                                        </p:tav>
                                        <p:tav tm="100000">
                                          <p:val>
                                            <p:strVal val="#ppt_x"/>
                                          </p:val>
                                        </p:tav>
                                      </p:tavLst>
                                    </p:anim>
                                    <p:anim calcmode="lin" valueType="num">
                                      <p:cBhvr>
                                        <p:cTn id="29" dur="2000" fill="hold"/>
                                        <p:tgtEl>
                                          <p:spTgt spid="20174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0" dur="2000"/>
                                        <p:tgtEl>
                                          <p:spTgt spid="201740">
                                            <p:txEl>
                                              <p:pRg st="0" end="0"/>
                                            </p:txEl>
                                          </p:spTgt>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201739"/>
                                        </p:tgtEl>
                                        <p:attrNameLst>
                                          <p:attrName>style.visibility</p:attrName>
                                        </p:attrNameLst>
                                      </p:cBhvr>
                                      <p:to>
                                        <p:strVal val="visible"/>
                                      </p:to>
                                    </p:set>
                                    <p:anim calcmode="lin" valueType="num">
                                      <p:cBhvr>
                                        <p:cTn id="33" dur="2000" fill="hold"/>
                                        <p:tgtEl>
                                          <p:spTgt spid="201739"/>
                                        </p:tgtEl>
                                        <p:attrNameLst>
                                          <p:attrName>ppt_x</p:attrName>
                                        </p:attrNameLst>
                                      </p:cBhvr>
                                      <p:tavLst>
                                        <p:tav tm="0">
                                          <p:val>
                                            <p:strVal val="#ppt_x-.2"/>
                                          </p:val>
                                        </p:tav>
                                        <p:tav tm="100000">
                                          <p:val>
                                            <p:strVal val="#ppt_x"/>
                                          </p:val>
                                        </p:tav>
                                      </p:tavLst>
                                    </p:anim>
                                    <p:anim calcmode="lin" valueType="num">
                                      <p:cBhvr>
                                        <p:cTn id="34" dur="2000" fill="hold"/>
                                        <p:tgtEl>
                                          <p:spTgt spid="201739"/>
                                        </p:tgtEl>
                                        <p:attrNameLst>
                                          <p:attrName>ppt_y</p:attrName>
                                        </p:attrNameLst>
                                      </p:cBhvr>
                                      <p:tavLst>
                                        <p:tav tm="0">
                                          <p:val>
                                            <p:strVal val="#ppt_y"/>
                                          </p:val>
                                        </p:tav>
                                        <p:tav tm="100000">
                                          <p:val>
                                            <p:strVal val="#ppt_y"/>
                                          </p:val>
                                        </p:tav>
                                      </p:tavLst>
                                    </p:anim>
                                    <p:animEffect transition="in" filter="wipe(right)" prLst="gradientSize: 0.1">
                                      <p:cBhvr>
                                        <p:cTn id="35" dur="2000"/>
                                        <p:tgtEl>
                                          <p:spTgt spid="20173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0" presetClass="entr" presetSubtype="0" fill="hold" grpId="0" nodeType="clickEffect">
                                  <p:stCondLst>
                                    <p:cond delay="0"/>
                                  </p:stCondLst>
                                  <p:childTnLst>
                                    <p:set>
                                      <p:cBhvr>
                                        <p:cTn id="39" dur="1" fill="hold">
                                          <p:stCondLst>
                                            <p:cond delay="0"/>
                                          </p:stCondLst>
                                        </p:cTn>
                                        <p:tgtEl>
                                          <p:spTgt spid="201734"/>
                                        </p:tgtEl>
                                        <p:attrNameLst>
                                          <p:attrName>style.visibility</p:attrName>
                                        </p:attrNameLst>
                                      </p:cBhvr>
                                      <p:to>
                                        <p:strVal val="visible"/>
                                      </p:to>
                                    </p:set>
                                    <p:animEffect transition="in" filter="wedge">
                                      <p:cBhvr>
                                        <p:cTn id="40" dur="2000"/>
                                        <p:tgtEl>
                                          <p:spTgt spid="201734"/>
                                        </p:tgtEl>
                                      </p:cBhvr>
                                    </p:animEffect>
                                  </p:childTnLst>
                                </p:cTn>
                              </p:par>
                              <p:par>
                                <p:cTn id="41" presetID="3" presetClass="emph" presetSubtype="2" fill="hold" nodeType="withEffect">
                                  <p:stCondLst>
                                    <p:cond delay="0"/>
                                  </p:stCondLst>
                                  <p:childTnLst>
                                    <p:animClr clrSpc="rgb" dir="cw">
                                      <p:cBhvr override="childStyle">
                                        <p:cTn id="42" dur="2000" fill="hold"/>
                                        <p:tgtEl>
                                          <p:spTgt spid="201740">
                                            <p:txEl>
                                              <p:pRg st="0" end="0"/>
                                            </p:txEl>
                                          </p:spTgt>
                                        </p:tgtEl>
                                        <p:attrNameLst>
                                          <p:attrName>style.color</p:attrName>
                                        </p:attrNameLst>
                                      </p:cBhvr>
                                      <p:to>
                                        <a:srgbClr val="00FF00"/>
                                      </p:to>
                                    </p:animClr>
                                  </p:childTnLst>
                                </p:cTn>
                              </p:par>
                            </p:childTnLst>
                          </p:cTn>
                        </p:par>
                      </p:childTnLst>
                    </p:cTn>
                  </p:par>
                  <p:par>
                    <p:cTn id="43" fill="hold" nodeType="clickPar">
                      <p:stCondLst>
                        <p:cond delay="indefinite"/>
                      </p:stCondLst>
                      <p:childTnLst>
                        <p:par>
                          <p:cTn id="44" fill="hold" nodeType="withGroup">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201741"/>
                                        </p:tgtEl>
                                        <p:attrNameLst>
                                          <p:attrName>style.visibility</p:attrName>
                                        </p:attrNameLst>
                                      </p:cBhvr>
                                      <p:to>
                                        <p:strVal val="visible"/>
                                      </p:to>
                                    </p:set>
                                    <p:anim calcmode="lin" valueType="num">
                                      <p:cBhvr>
                                        <p:cTn id="47" dur="2000" fill="hold"/>
                                        <p:tgtEl>
                                          <p:spTgt spid="201741"/>
                                        </p:tgtEl>
                                        <p:attrNameLst>
                                          <p:attrName>ppt_x</p:attrName>
                                        </p:attrNameLst>
                                      </p:cBhvr>
                                      <p:tavLst>
                                        <p:tav tm="0">
                                          <p:val>
                                            <p:strVal val="#ppt_x-.2"/>
                                          </p:val>
                                        </p:tav>
                                        <p:tav tm="100000">
                                          <p:val>
                                            <p:strVal val="#ppt_x"/>
                                          </p:val>
                                        </p:tav>
                                      </p:tavLst>
                                    </p:anim>
                                    <p:anim calcmode="lin" valueType="num">
                                      <p:cBhvr>
                                        <p:cTn id="48" dur="2000" fill="hold"/>
                                        <p:tgtEl>
                                          <p:spTgt spid="201741"/>
                                        </p:tgtEl>
                                        <p:attrNameLst>
                                          <p:attrName>ppt_y</p:attrName>
                                        </p:attrNameLst>
                                      </p:cBhvr>
                                      <p:tavLst>
                                        <p:tav tm="0">
                                          <p:val>
                                            <p:strVal val="#ppt_y"/>
                                          </p:val>
                                        </p:tav>
                                        <p:tav tm="100000">
                                          <p:val>
                                            <p:strVal val="#ppt_y"/>
                                          </p:val>
                                        </p:tav>
                                      </p:tavLst>
                                    </p:anim>
                                    <p:animEffect transition="in" filter="wipe(right)" prLst="gradientSize: 0.1">
                                      <p:cBhvr>
                                        <p:cTn id="49" dur="2000"/>
                                        <p:tgtEl>
                                          <p:spTgt spid="201741"/>
                                        </p:tgtEl>
                                      </p:cBhvr>
                                    </p:animEffect>
                                  </p:childTnLst>
                                </p:cTn>
                              </p:par>
                              <p:par>
                                <p:cTn id="50" presetID="14" presetClass="exit" presetSubtype="10" fill="hold" grpId="1" nodeType="withEffect">
                                  <p:stCondLst>
                                    <p:cond delay="0"/>
                                  </p:stCondLst>
                                  <p:childTnLst>
                                    <p:animEffect transition="out" filter="randombar(horizontal)">
                                      <p:cBhvr>
                                        <p:cTn id="51" dur="2000"/>
                                        <p:tgtEl>
                                          <p:spTgt spid="201734"/>
                                        </p:tgtEl>
                                      </p:cBhvr>
                                    </p:animEffect>
                                    <p:set>
                                      <p:cBhvr>
                                        <p:cTn id="52" dur="1" fill="hold">
                                          <p:stCondLst>
                                            <p:cond delay="1999"/>
                                          </p:stCondLst>
                                        </p:cTn>
                                        <p:tgtEl>
                                          <p:spTgt spid="201734"/>
                                        </p:tgtEl>
                                        <p:attrNameLst>
                                          <p:attrName>style.visibility</p:attrName>
                                        </p:attrNameLst>
                                      </p:cBhvr>
                                      <p:to>
                                        <p:strVal val="hidden"/>
                                      </p:to>
                                    </p:set>
                                  </p:childTnLst>
                                </p:cTn>
                              </p:par>
                              <p:par>
                                <p:cTn id="53" presetID="14" presetClass="exit" presetSubtype="10" fill="hold" grpId="1" nodeType="withEffect">
                                  <p:stCondLst>
                                    <p:cond delay="0"/>
                                  </p:stCondLst>
                                  <p:childTnLst>
                                    <p:animEffect transition="out" filter="randombar(horizontal)">
                                      <p:cBhvr>
                                        <p:cTn id="54" dur="500"/>
                                        <p:tgtEl>
                                          <p:spTgt spid="201740">
                                            <p:txEl>
                                              <p:pRg st="0" end="0"/>
                                            </p:txEl>
                                          </p:spTgt>
                                        </p:tgtEl>
                                      </p:cBhvr>
                                    </p:animEffect>
                                    <p:set>
                                      <p:cBhvr>
                                        <p:cTn id="55" dur="1" fill="hold">
                                          <p:stCondLst>
                                            <p:cond delay="499"/>
                                          </p:stCondLst>
                                        </p:cTn>
                                        <p:tgtEl>
                                          <p:spTgt spid="201740">
                                            <p:txEl>
                                              <p:pRg st="0" end="0"/>
                                            </p:txEl>
                                          </p:spTgt>
                                        </p:tgtEl>
                                        <p:attrNameLst>
                                          <p:attrName>style.visibility</p:attrName>
                                        </p:attrNameLst>
                                      </p:cBhvr>
                                      <p:to>
                                        <p:strVal val="hidden"/>
                                      </p:to>
                                    </p:set>
                                  </p:childTnLst>
                                </p:cTn>
                              </p:par>
                              <p:par>
                                <p:cTn id="56" presetID="14" presetClass="exit" presetSubtype="10" fill="hold" grpId="1" nodeType="withEffect">
                                  <p:stCondLst>
                                    <p:cond delay="0"/>
                                  </p:stCondLst>
                                  <p:childTnLst>
                                    <p:animEffect transition="out" filter="randombar(horizontal)">
                                      <p:cBhvr>
                                        <p:cTn id="57" dur="500"/>
                                        <p:tgtEl>
                                          <p:spTgt spid="201737"/>
                                        </p:tgtEl>
                                      </p:cBhvr>
                                    </p:animEffect>
                                    <p:set>
                                      <p:cBhvr>
                                        <p:cTn id="58" dur="1" fill="hold">
                                          <p:stCondLst>
                                            <p:cond delay="499"/>
                                          </p:stCondLst>
                                        </p:cTn>
                                        <p:tgtEl>
                                          <p:spTgt spid="201737"/>
                                        </p:tgtEl>
                                        <p:attrNameLst>
                                          <p:attrName>style.visibility</p:attrName>
                                        </p:attrNameLst>
                                      </p:cBhvr>
                                      <p:to>
                                        <p:strVal val="hidden"/>
                                      </p:to>
                                    </p:set>
                                  </p:childTnLst>
                                </p:cTn>
                              </p:par>
                              <p:par>
                                <p:cTn id="59" presetID="14" presetClass="exit" presetSubtype="10" fill="hold" grpId="1" nodeType="withEffect">
                                  <p:stCondLst>
                                    <p:cond delay="0"/>
                                  </p:stCondLst>
                                  <p:childTnLst>
                                    <p:animEffect transition="out" filter="randombar(horizontal)">
                                      <p:cBhvr>
                                        <p:cTn id="60" dur="500"/>
                                        <p:tgtEl>
                                          <p:spTgt spid="201739"/>
                                        </p:tgtEl>
                                      </p:cBhvr>
                                    </p:animEffect>
                                    <p:set>
                                      <p:cBhvr>
                                        <p:cTn id="61" dur="1" fill="hold">
                                          <p:stCondLst>
                                            <p:cond delay="499"/>
                                          </p:stCondLst>
                                        </p:cTn>
                                        <p:tgtEl>
                                          <p:spTgt spid="201739"/>
                                        </p:tgtEl>
                                        <p:attrNameLst>
                                          <p:attrName>style.visibility</p:attrName>
                                        </p:attrNameLst>
                                      </p:cBhvr>
                                      <p:to>
                                        <p:strVal val="hidden"/>
                                      </p:to>
                                    </p:set>
                                  </p:childTnLst>
                                </p:cTn>
                              </p:par>
                              <p:par>
                                <p:cTn id="62" presetID="14" presetClass="exit" presetSubtype="10" fill="hold" grpId="1" nodeType="withEffect">
                                  <p:stCondLst>
                                    <p:cond delay="0"/>
                                  </p:stCondLst>
                                  <p:childTnLst>
                                    <p:animEffect transition="out" filter="randombar(horizontal)">
                                      <p:cBhvr>
                                        <p:cTn id="63" dur="500"/>
                                        <p:tgtEl>
                                          <p:spTgt spid="201738"/>
                                        </p:tgtEl>
                                      </p:cBhvr>
                                    </p:animEffect>
                                    <p:set>
                                      <p:cBhvr>
                                        <p:cTn id="64" dur="1" fill="hold">
                                          <p:stCondLst>
                                            <p:cond delay="499"/>
                                          </p:stCondLst>
                                        </p:cTn>
                                        <p:tgtEl>
                                          <p:spTgt spid="201738"/>
                                        </p:tgtEl>
                                        <p:attrNameLst>
                                          <p:attrName>style.visibility</p:attrName>
                                        </p:attrNameLst>
                                      </p:cBhvr>
                                      <p:to>
                                        <p:strVal val="hidden"/>
                                      </p:to>
                                    </p:set>
                                  </p:childTnLst>
                                </p:cTn>
                              </p:par>
                              <p:par>
                                <p:cTn id="65" presetID="14" presetClass="exit" presetSubtype="10" fill="hold" grpId="1" nodeType="withEffect">
                                  <p:stCondLst>
                                    <p:cond delay="0"/>
                                  </p:stCondLst>
                                  <p:childTnLst>
                                    <p:animEffect transition="out" filter="randombar(horizontal)">
                                      <p:cBhvr>
                                        <p:cTn id="66" dur="500"/>
                                        <p:tgtEl>
                                          <p:spTgt spid="201733">
                                            <p:txEl>
                                              <p:pRg st="0" end="0"/>
                                            </p:txEl>
                                          </p:spTgt>
                                        </p:tgtEl>
                                      </p:cBhvr>
                                    </p:animEffect>
                                    <p:set>
                                      <p:cBhvr>
                                        <p:cTn id="67" dur="1" fill="hold">
                                          <p:stCondLst>
                                            <p:cond delay="499"/>
                                          </p:stCondLst>
                                        </p:cTn>
                                        <p:tgtEl>
                                          <p:spTgt spid="201733">
                                            <p:txEl>
                                              <p:pRg st="0" end="0"/>
                                            </p:txEl>
                                          </p:spTgt>
                                        </p:tgtEl>
                                        <p:attrNameLst>
                                          <p:attrName>style.visibility</p:attrName>
                                        </p:attrNameLst>
                                      </p:cBhvr>
                                      <p:to>
                                        <p:strVal val="hidden"/>
                                      </p:to>
                                    </p:set>
                                  </p:childTnLst>
                                </p:cTn>
                              </p:par>
                              <p:par>
                                <p:cTn id="68" presetID="14" presetClass="exit" presetSubtype="10" fill="hold" grpId="1" nodeType="withEffect">
                                  <p:stCondLst>
                                    <p:cond delay="0"/>
                                  </p:stCondLst>
                                  <p:childTnLst>
                                    <p:animEffect transition="out" filter="randombar(horizontal)">
                                      <p:cBhvr>
                                        <p:cTn id="69" dur="500"/>
                                        <p:tgtEl>
                                          <p:spTgt spid="201733">
                                            <p:txEl>
                                              <p:pRg st="1" end="1"/>
                                            </p:txEl>
                                          </p:spTgt>
                                        </p:tgtEl>
                                      </p:cBhvr>
                                    </p:animEffect>
                                    <p:set>
                                      <p:cBhvr>
                                        <p:cTn id="70" dur="1" fill="hold">
                                          <p:stCondLst>
                                            <p:cond delay="499"/>
                                          </p:stCondLst>
                                        </p:cTn>
                                        <p:tgtEl>
                                          <p:spTgt spid="20173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2" grpId="0"/>
      <p:bldP spid="201733" grpId="0" build="allAtOnce"/>
      <p:bldP spid="201733" grpId="1" build="allAtOnce"/>
      <p:bldP spid="201734" grpId="0" animBg="1"/>
      <p:bldP spid="201734" grpId="1" animBg="1"/>
      <p:bldP spid="201737" grpId="0"/>
      <p:bldP spid="201737" grpId="1"/>
      <p:bldP spid="201738" grpId="0"/>
      <p:bldP spid="201738" grpId="1"/>
      <p:bldP spid="201739" grpId="0"/>
      <p:bldP spid="201739" grpId="1"/>
      <p:bldP spid="201740" grpId="0" build="allAtOnce"/>
      <p:bldP spid="201740" grpId="1" build="allAtOnce"/>
      <p:bldP spid="201741"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12291" name="Text Box 5"/>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12292" name="Text Box 6"/>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12293" name="Text Box 7"/>
          <p:cNvSpPr txBox="1">
            <a:spLocks noChangeArrowheads="1"/>
          </p:cNvSpPr>
          <p:nvPr/>
        </p:nvSpPr>
        <p:spPr bwMode="auto">
          <a:xfrm>
            <a:off x="0" y="2743200"/>
            <a:ext cx="4648200" cy="584200"/>
          </a:xfrm>
          <a:prstGeom prst="rect">
            <a:avLst/>
          </a:prstGeom>
          <a:noFill/>
          <a:ln w="9525">
            <a:noFill/>
            <a:miter lim="800000"/>
            <a:headEnd/>
            <a:tailEnd/>
          </a:ln>
        </p:spPr>
        <p:txBody>
          <a:bodyPr>
            <a:spAutoFit/>
          </a:bodyPr>
          <a:lstStyle/>
          <a:p>
            <a:pPr marL="457200" indent="-457200">
              <a:spcBef>
                <a:spcPct val="50000"/>
              </a:spcBef>
              <a:buFontTx/>
              <a:buAutoNum type="alphaLcParenR"/>
            </a:pPr>
            <a:endParaRPr lang="en-US" sz="3200">
              <a:latin typeface="Arial" charset="0"/>
            </a:endParaRPr>
          </a:p>
        </p:txBody>
      </p:sp>
      <p:sp>
        <p:nvSpPr>
          <p:cNvPr id="12294" name="Line 14"/>
          <p:cNvSpPr>
            <a:spLocks noChangeShapeType="1"/>
          </p:cNvSpPr>
          <p:nvPr/>
        </p:nvSpPr>
        <p:spPr bwMode="auto">
          <a:xfrm>
            <a:off x="3962400" y="2819400"/>
            <a:ext cx="0" cy="0"/>
          </a:xfrm>
          <a:prstGeom prst="line">
            <a:avLst/>
          </a:prstGeom>
          <a:noFill/>
          <a:ln w="9525">
            <a:solidFill>
              <a:schemeClr val="tx1"/>
            </a:solidFill>
            <a:round/>
            <a:headEnd/>
            <a:tailEnd/>
          </a:ln>
        </p:spPr>
        <p:txBody>
          <a:bodyPr/>
          <a:lstStyle/>
          <a:p>
            <a:endParaRPr lang="en-US"/>
          </a:p>
        </p:txBody>
      </p:sp>
      <p:sp>
        <p:nvSpPr>
          <p:cNvPr id="210971" name="Text Box 27"/>
          <p:cNvSpPr txBox="1">
            <a:spLocks noChangeArrowheads="1"/>
          </p:cNvSpPr>
          <p:nvPr/>
        </p:nvSpPr>
        <p:spPr bwMode="auto">
          <a:xfrm>
            <a:off x="0" y="1828800"/>
            <a:ext cx="9144000" cy="1323975"/>
          </a:xfrm>
          <a:prstGeom prst="rect">
            <a:avLst/>
          </a:prstGeom>
          <a:noFill/>
          <a:ln w="9525">
            <a:noFill/>
            <a:miter lim="800000"/>
            <a:headEnd/>
            <a:tailEnd/>
          </a:ln>
        </p:spPr>
        <p:txBody>
          <a:bodyPr>
            <a:spAutoFit/>
          </a:bodyPr>
          <a:lstStyle/>
          <a:p>
            <a:pPr algn="ctr">
              <a:spcBef>
                <a:spcPct val="50000"/>
              </a:spcBef>
            </a:pPr>
            <a:r>
              <a:rPr lang="en-US" sz="3200">
                <a:solidFill>
                  <a:srgbClr val="FFFF00"/>
                </a:solidFill>
                <a:latin typeface="Arial" charset="0"/>
              </a:rPr>
              <a:t>Trò chơi  “ Tiếp sức ”. </a:t>
            </a:r>
          </a:p>
          <a:p>
            <a:pPr algn="ctr">
              <a:spcBef>
                <a:spcPct val="50000"/>
              </a:spcBef>
            </a:pPr>
            <a:r>
              <a:rPr lang="en-US" sz="3200">
                <a:solidFill>
                  <a:srgbClr val="FFFF00"/>
                </a:solidFill>
                <a:latin typeface="Arial" charset="0"/>
              </a:rPr>
              <a:t>(Mỗi đội chọn ra 5 em để tham gia trò chơi)</a:t>
            </a:r>
          </a:p>
        </p:txBody>
      </p:sp>
      <p:sp>
        <p:nvSpPr>
          <p:cNvPr id="210972" name="Text Box 28"/>
          <p:cNvSpPr txBox="1">
            <a:spLocks noChangeArrowheads="1"/>
          </p:cNvSpPr>
          <p:nvPr/>
        </p:nvSpPr>
        <p:spPr bwMode="auto">
          <a:xfrm>
            <a:off x="457200" y="3276600"/>
            <a:ext cx="8686800" cy="2554288"/>
          </a:xfrm>
          <a:prstGeom prst="rect">
            <a:avLst/>
          </a:prstGeom>
          <a:noFill/>
          <a:ln w="9525">
            <a:noFill/>
            <a:miter lim="800000"/>
            <a:headEnd/>
            <a:tailEnd/>
          </a:ln>
        </p:spPr>
        <p:txBody>
          <a:bodyPr>
            <a:spAutoFit/>
          </a:bodyPr>
          <a:lstStyle/>
          <a:p>
            <a:pPr>
              <a:spcBef>
                <a:spcPct val="50000"/>
              </a:spcBef>
            </a:pPr>
            <a:r>
              <a:rPr lang="en-US" sz="3200" b="1">
                <a:solidFill>
                  <a:schemeClr val="folHlink"/>
                </a:solidFill>
                <a:latin typeface="Arial" charset="0"/>
              </a:rPr>
              <a:t>Các em lần lượt nối tiếp nhau lên điền vào chỗ chấm chữ hoặc số thích hợp để tạo thành phép tính đúng. Đội nào xong trước nhất và đúng là đội đó thắng. Các bạn còn lại làm trọng tài và cổ vũ cho đội của mình.</a:t>
            </a:r>
          </a:p>
        </p:txBody>
      </p:sp>
      <p:sp>
        <p:nvSpPr>
          <p:cNvPr id="210974" name="Rectangle 30"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210975" name="Rectangle 31"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0971"/>
                                        </p:tgtEl>
                                        <p:attrNameLst>
                                          <p:attrName>style.visibility</p:attrName>
                                        </p:attrNameLst>
                                      </p:cBhvr>
                                      <p:to>
                                        <p:strVal val="visible"/>
                                      </p:to>
                                    </p:set>
                                    <p:animEffect transition="in" filter="diamond(in)">
                                      <p:cBhvr>
                                        <p:cTn id="7" dur="2000"/>
                                        <p:tgtEl>
                                          <p:spTgt spid="2109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10972"/>
                                        </p:tgtEl>
                                        <p:attrNameLst>
                                          <p:attrName>style.visibility</p:attrName>
                                        </p:attrNameLst>
                                      </p:cBhvr>
                                      <p:to>
                                        <p:strVal val="visible"/>
                                      </p:to>
                                    </p:set>
                                    <p:anim calcmode="lin" valueType="num">
                                      <p:cBhvr>
                                        <p:cTn id="12" dur="2000" fill="hold"/>
                                        <p:tgtEl>
                                          <p:spTgt spid="210972"/>
                                        </p:tgtEl>
                                        <p:attrNameLst>
                                          <p:attrName>ppt_x</p:attrName>
                                        </p:attrNameLst>
                                      </p:cBhvr>
                                      <p:tavLst>
                                        <p:tav tm="0">
                                          <p:val>
                                            <p:strVal val="#ppt_x-.2"/>
                                          </p:val>
                                        </p:tav>
                                        <p:tav tm="100000">
                                          <p:val>
                                            <p:strVal val="#ppt_x"/>
                                          </p:val>
                                        </p:tav>
                                      </p:tavLst>
                                    </p:anim>
                                    <p:anim calcmode="lin" valueType="num">
                                      <p:cBhvr>
                                        <p:cTn id="13" dur="2000" fill="hold"/>
                                        <p:tgtEl>
                                          <p:spTgt spid="210972"/>
                                        </p:tgtEl>
                                        <p:attrNameLst>
                                          <p:attrName>ppt_y</p:attrName>
                                        </p:attrNameLst>
                                      </p:cBhvr>
                                      <p:tavLst>
                                        <p:tav tm="0">
                                          <p:val>
                                            <p:strVal val="#ppt_y"/>
                                          </p:val>
                                        </p:tav>
                                        <p:tav tm="100000">
                                          <p:val>
                                            <p:strVal val="#ppt_y"/>
                                          </p:val>
                                        </p:tav>
                                      </p:tavLst>
                                    </p:anim>
                                    <p:animEffect transition="in" filter="wipe(right)" prLst="gradientSize: 0.1">
                                      <p:cBhvr>
                                        <p:cTn id="14" dur="2000"/>
                                        <p:tgtEl>
                                          <p:spTgt spid="210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71" grpId="0"/>
      <p:bldP spid="21097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168980" name="Rectangle 20" descr="Bouquet"/>
          <p:cNvSpPr>
            <a:spLocks noChangeArrowheads="1"/>
          </p:cNvSpPr>
          <p:nvPr/>
        </p:nvSpPr>
        <p:spPr bwMode="auto">
          <a:xfrm>
            <a:off x="1066800" y="2286000"/>
            <a:ext cx="1676400" cy="492125"/>
          </a:xfrm>
          <a:prstGeom prst="rect">
            <a:avLst/>
          </a:prstGeom>
          <a:noFill/>
          <a:ln w="9525">
            <a:noFill/>
            <a:miter lim="800000"/>
            <a:headEnd/>
            <a:tailEnd/>
          </a:ln>
        </p:spPr>
        <p:txBody>
          <a:bodyPr anchor="ctr"/>
          <a:lstStyle/>
          <a:p>
            <a:pPr algn="ctr" eaLnBrk="1" hangingPunct="1">
              <a:spcBef>
                <a:spcPct val="40000"/>
              </a:spcBef>
            </a:pPr>
            <a:r>
              <a:rPr lang="en-US" sz="2000" u="sng">
                <a:latin typeface="Arial" charset="0"/>
              </a:rPr>
              <a:t>Dãy A</a:t>
            </a:r>
          </a:p>
        </p:txBody>
      </p:sp>
      <p:sp>
        <p:nvSpPr>
          <p:cNvPr id="168992" name="Rectangle 32" descr="Bouquet"/>
          <p:cNvSpPr>
            <a:spLocks noChangeArrowheads="1"/>
          </p:cNvSpPr>
          <p:nvPr/>
        </p:nvSpPr>
        <p:spPr bwMode="auto">
          <a:xfrm>
            <a:off x="0" y="2971800"/>
            <a:ext cx="4119563" cy="492125"/>
          </a:xfrm>
          <a:prstGeom prst="rect">
            <a:avLst/>
          </a:prstGeom>
          <a:noFill/>
          <a:ln w="9525">
            <a:noFill/>
            <a:miter lim="800000"/>
            <a:headEnd/>
            <a:tailEnd/>
          </a:ln>
        </p:spPr>
        <p:txBody>
          <a:bodyPr anchor="ctr"/>
          <a:lstStyle/>
          <a:p>
            <a:pPr algn="ctr" eaLnBrk="1" hangingPunct="1">
              <a:spcBef>
                <a:spcPct val="40000"/>
              </a:spcBef>
            </a:pPr>
            <a:r>
              <a:rPr lang="en-US" sz="3200">
                <a:latin typeface="Arial" charset="0"/>
              </a:rPr>
              <a:t>6 195 + 2 785 </a:t>
            </a:r>
          </a:p>
        </p:txBody>
      </p:sp>
      <p:sp>
        <p:nvSpPr>
          <p:cNvPr id="168993" name="Rectangle 33" descr="Bouquet"/>
          <p:cNvSpPr>
            <a:spLocks noChangeArrowheads="1"/>
          </p:cNvSpPr>
          <p:nvPr/>
        </p:nvSpPr>
        <p:spPr bwMode="auto">
          <a:xfrm>
            <a:off x="5867400" y="2057400"/>
            <a:ext cx="1447800" cy="492125"/>
          </a:xfrm>
          <a:prstGeom prst="rect">
            <a:avLst/>
          </a:prstGeom>
          <a:noFill/>
          <a:ln w="9525">
            <a:noFill/>
            <a:miter lim="800000"/>
            <a:headEnd/>
            <a:tailEnd/>
          </a:ln>
        </p:spPr>
        <p:txBody>
          <a:bodyPr anchor="ctr"/>
          <a:lstStyle/>
          <a:p>
            <a:pPr algn="ctr" eaLnBrk="1" hangingPunct="1">
              <a:spcBef>
                <a:spcPct val="40000"/>
              </a:spcBef>
            </a:pPr>
            <a:r>
              <a:rPr lang="en-US" sz="2000" u="sng">
                <a:latin typeface="Arial" charset="0"/>
              </a:rPr>
              <a:t>Dãy B</a:t>
            </a:r>
          </a:p>
        </p:txBody>
      </p:sp>
      <p:sp>
        <p:nvSpPr>
          <p:cNvPr id="168994" name="Rectangle 34" descr="Bouquet"/>
          <p:cNvSpPr>
            <a:spLocks noChangeArrowheads="1"/>
          </p:cNvSpPr>
          <p:nvPr/>
        </p:nvSpPr>
        <p:spPr bwMode="auto">
          <a:xfrm>
            <a:off x="4729163" y="2895600"/>
            <a:ext cx="4414837" cy="492125"/>
          </a:xfrm>
          <a:prstGeom prst="rect">
            <a:avLst/>
          </a:prstGeom>
          <a:noFill/>
          <a:ln w="9525">
            <a:noFill/>
            <a:miter lim="800000"/>
            <a:headEnd/>
            <a:tailEnd/>
          </a:ln>
        </p:spPr>
        <p:txBody>
          <a:bodyPr anchor="ctr"/>
          <a:lstStyle/>
          <a:p>
            <a:pPr algn="ctr" eaLnBrk="1" hangingPunct="1">
              <a:spcBef>
                <a:spcPct val="40000"/>
              </a:spcBef>
            </a:pPr>
            <a:r>
              <a:rPr lang="en-US" sz="3200">
                <a:latin typeface="Arial" charset="0"/>
              </a:rPr>
              <a:t>47 836 + 5 409</a:t>
            </a:r>
          </a:p>
        </p:txBody>
      </p:sp>
      <p:sp>
        <p:nvSpPr>
          <p:cNvPr id="168999" name="Line 39"/>
          <p:cNvSpPr>
            <a:spLocks noChangeShapeType="1"/>
          </p:cNvSpPr>
          <p:nvPr/>
        </p:nvSpPr>
        <p:spPr bwMode="auto">
          <a:xfrm>
            <a:off x="4419600" y="2590800"/>
            <a:ext cx="0" cy="2895600"/>
          </a:xfrm>
          <a:prstGeom prst="line">
            <a:avLst/>
          </a:prstGeom>
          <a:noFill/>
          <a:ln w="9525">
            <a:solidFill>
              <a:schemeClr val="tx1"/>
            </a:solidFill>
            <a:round/>
            <a:headEnd/>
            <a:tailEnd/>
          </a:ln>
        </p:spPr>
        <p:txBody>
          <a:bodyPr/>
          <a:lstStyle/>
          <a:p>
            <a:endParaRPr lang="en-US"/>
          </a:p>
        </p:txBody>
      </p:sp>
      <p:sp>
        <p:nvSpPr>
          <p:cNvPr id="4104" name="Text Box 47"/>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169008" name="Text Box 48"/>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169009" name="Text Box 49"/>
          <p:cNvSpPr txBox="1">
            <a:spLocks noChangeArrowheads="1"/>
          </p:cNvSpPr>
          <p:nvPr/>
        </p:nvSpPr>
        <p:spPr bwMode="auto">
          <a:xfrm>
            <a:off x="0" y="1752600"/>
            <a:ext cx="4343400" cy="584200"/>
          </a:xfrm>
          <a:prstGeom prst="rect">
            <a:avLst/>
          </a:prstGeom>
          <a:noFill/>
          <a:ln w="9525">
            <a:noFill/>
            <a:miter lim="800000"/>
            <a:headEnd/>
            <a:tailEnd/>
          </a:ln>
        </p:spPr>
        <p:txBody>
          <a:bodyPr>
            <a:spAutoFit/>
          </a:bodyPr>
          <a:lstStyle/>
          <a:p>
            <a:pPr>
              <a:spcBef>
                <a:spcPct val="50000"/>
              </a:spcBef>
            </a:pPr>
            <a:r>
              <a:rPr lang="en-US" sz="3200" u="sng">
                <a:solidFill>
                  <a:srgbClr val="FFFF00"/>
                </a:solidFill>
                <a:latin typeface="Arial" charset="0"/>
              </a:rPr>
              <a:t>Bài 1.</a:t>
            </a:r>
            <a:r>
              <a:rPr lang="en-US" sz="3200">
                <a:solidFill>
                  <a:srgbClr val="FFFF00"/>
                </a:solidFill>
                <a:latin typeface="Arial" charset="0"/>
              </a:rPr>
              <a:t> Đặt tính rồi tính</a:t>
            </a:r>
          </a:p>
        </p:txBody>
      </p:sp>
      <p:sp>
        <p:nvSpPr>
          <p:cNvPr id="169010" name="Text Box 50"/>
          <p:cNvSpPr txBox="1">
            <a:spLocks noChangeArrowheads="1"/>
          </p:cNvSpPr>
          <p:nvPr/>
        </p:nvSpPr>
        <p:spPr bwMode="auto">
          <a:xfrm>
            <a:off x="1447800" y="3429000"/>
            <a:ext cx="1524000" cy="2062163"/>
          </a:xfrm>
          <a:prstGeom prst="rect">
            <a:avLst/>
          </a:prstGeom>
          <a:noFill/>
          <a:ln w="9525">
            <a:noFill/>
            <a:miter lim="800000"/>
            <a:headEnd/>
            <a:tailEnd/>
          </a:ln>
        </p:spPr>
        <p:txBody>
          <a:bodyPr>
            <a:spAutoFit/>
          </a:bodyPr>
          <a:lstStyle/>
          <a:p>
            <a:pPr>
              <a:spcBef>
                <a:spcPct val="50000"/>
              </a:spcBef>
            </a:pPr>
            <a:r>
              <a:rPr lang="en-US" sz="3200">
                <a:latin typeface="Arial" charset="0"/>
              </a:rPr>
              <a:t>6 195</a:t>
            </a:r>
          </a:p>
          <a:p>
            <a:pPr>
              <a:spcBef>
                <a:spcPct val="50000"/>
              </a:spcBef>
            </a:pPr>
            <a:r>
              <a:rPr lang="en-US" sz="3200">
                <a:latin typeface="Arial" charset="0"/>
              </a:rPr>
              <a:t>2 785</a:t>
            </a:r>
          </a:p>
          <a:p>
            <a:pPr>
              <a:spcBef>
                <a:spcPct val="50000"/>
              </a:spcBef>
            </a:pPr>
            <a:r>
              <a:rPr lang="en-US" sz="3200">
                <a:latin typeface="Arial" charset="0"/>
              </a:rPr>
              <a:t>8 980</a:t>
            </a:r>
          </a:p>
        </p:txBody>
      </p:sp>
      <p:sp>
        <p:nvSpPr>
          <p:cNvPr id="169011" name="Text Box 51"/>
          <p:cNvSpPr txBox="1">
            <a:spLocks noChangeArrowheads="1"/>
          </p:cNvSpPr>
          <p:nvPr/>
        </p:nvSpPr>
        <p:spPr bwMode="auto">
          <a:xfrm>
            <a:off x="1219200" y="3810000"/>
            <a:ext cx="609600" cy="584200"/>
          </a:xfrm>
          <a:prstGeom prst="rect">
            <a:avLst/>
          </a:prstGeom>
          <a:noFill/>
          <a:ln w="9525">
            <a:noFill/>
            <a:miter lim="800000"/>
            <a:headEnd/>
            <a:tailEnd/>
          </a:ln>
        </p:spPr>
        <p:txBody>
          <a:bodyPr>
            <a:spAutoFit/>
          </a:bodyPr>
          <a:lstStyle/>
          <a:p>
            <a:pPr>
              <a:spcBef>
                <a:spcPct val="50000"/>
              </a:spcBef>
            </a:pPr>
            <a:r>
              <a:rPr lang="en-US" sz="3200">
                <a:latin typeface="Arial" charset="0"/>
              </a:rPr>
              <a:t>+</a:t>
            </a:r>
          </a:p>
        </p:txBody>
      </p:sp>
      <p:sp>
        <p:nvSpPr>
          <p:cNvPr id="169012" name="Line 52"/>
          <p:cNvSpPr>
            <a:spLocks noChangeShapeType="1"/>
          </p:cNvSpPr>
          <p:nvPr/>
        </p:nvSpPr>
        <p:spPr bwMode="auto">
          <a:xfrm>
            <a:off x="1371600" y="5029200"/>
            <a:ext cx="1371600" cy="0"/>
          </a:xfrm>
          <a:prstGeom prst="line">
            <a:avLst/>
          </a:prstGeom>
          <a:noFill/>
          <a:ln w="9525">
            <a:solidFill>
              <a:schemeClr val="tx1"/>
            </a:solidFill>
            <a:round/>
            <a:headEnd/>
            <a:tailEnd/>
          </a:ln>
        </p:spPr>
        <p:txBody>
          <a:bodyPr/>
          <a:lstStyle/>
          <a:p>
            <a:endParaRPr lang="en-US"/>
          </a:p>
        </p:txBody>
      </p:sp>
      <p:sp>
        <p:nvSpPr>
          <p:cNvPr id="169013" name="Text Box 53"/>
          <p:cNvSpPr txBox="1">
            <a:spLocks noChangeArrowheads="1"/>
          </p:cNvSpPr>
          <p:nvPr/>
        </p:nvSpPr>
        <p:spPr bwMode="auto">
          <a:xfrm>
            <a:off x="6172200" y="3352800"/>
            <a:ext cx="1524000" cy="2062163"/>
          </a:xfrm>
          <a:prstGeom prst="rect">
            <a:avLst/>
          </a:prstGeom>
          <a:noFill/>
          <a:ln w="9525">
            <a:noFill/>
            <a:miter lim="800000"/>
            <a:headEnd/>
            <a:tailEnd/>
          </a:ln>
        </p:spPr>
        <p:txBody>
          <a:bodyPr>
            <a:spAutoFit/>
          </a:bodyPr>
          <a:lstStyle/>
          <a:p>
            <a:pPr>
              <a:spcBef>
                <a:spcPct val="50000"/>
              </a:spcBef>
            </a:pPr>
            <a:r>
              <a:rPr lang="en-US" sz="3200">
                <a:latin typeface="Arial" charset="0"/>
              </a:rPr>
              <a:t>47 836</a:t>
            </a:r>
          </a:p>
          <a:p>
            <a:pPr>
              <a:spcBef>
                <a:spcPct val="50000"/>
              </a:spcBef>
            </a:pPr>
            <a:r>
              <a:rPr lang="en-US" sz="3200">
                <a:latin typeface="Arial" charset="0"/>
              </a:rPr>
              <a:t>  5 409</a:t>
            </a:r>
          </a:p>
          <a:p>
            <a:pPr>
              <a:spcBef>
                <a:spcPct val="50000"/>
              </a:spcBef>
            </a:pPr>
            <a:r>
              <a:rPr lang="en-US" sz="3200">
                <a:latin typeface="Arial" charset="0"/>
              </a:rPr>
              <a:t>53 245</a:t>
            </a:r>
          </a:p>
        </p:txBody>
      </p:sp>
      <p:sp>
        <p:nvSpPr>
          <p:cNvPr id="169014" name="Text Box 54"/>
          <p:cNvSpPr txBox="1">
            <a:spLocks noChangeArrowheads="1"/>
          </p:cNvSpPr>
          <p:nvPr/>
        </p:nvSpPr>
        <p:spPr bwMode="auto">
          <a:xfrm>
            <a:off x="5943600" y="3733800"/>
            <a:ext cx="609600" cy="584200"/>
          </a:xfrm>
          <a:prstGeom prst="rect">
            <a:avLst/>
          </a:prstGeom>
          <a:noFill/>
          <a:ln w="9525">
            <a:noFill/>
            <a:miter lim="800000"/>
            <a:headEnd/>
            <a:tailEnd/>
          </a:ln>
        </p:spPr>
        <p:txBody>
          <a:bodyPr>
            <a:spAutoFit/>
          </a:bodyPr>
          <a:lstStyle/>
          <a:p>
            <a:pPr>
              <a:spcBef>
                <a:spcPct val="50000"/>
              </a:spcBef>
            </a:pPr>
            <a:r>
              <a:rPr lang="en-US" sz="3200">
                <a:latin typeface="Arial" charset="0"/>
              </a:rPr>
              <a:t>+</a:t>
            </a:r>
          </a:p>
        </p:txBody>
      </p:sp>
      <p:sp>
        <p:nvSpPr>
          <p:cNvPr id="169015" name="Line 55"/>
          <p:cNvSpPr>
            <a:spLocks noChangeShapeType="1"/>
          </p:cNvSpPr>
          <p:nvPr/>
        </p:nvSpPr>
        <p:spPr bwMode="auto">
          <a:xfrm>
            <a:off x="6172200" y="4876800"/>
            <a:ext cx="1371600" cy="0"/>
          </a:xfrm>
          <a:prstGeom prst="line">
            <a:avLst/>
          </a:prstGeom>
          <a:noFill/>
          <a:ln w="9525">
            <a:solidFill>
              <a:schemeClr val="tx1"/>
            </a:solidFill>
            <a:round/>
            <a:headEnd/>
            <a:tailEnd/>
          </a:ln>
        </p:spPr>
        <p:txBody>
          <a:bodyPr/>
          <a:lstStyle/>
          <a:p>
            <a:endParaRPr lang="en-US"/>
          </a:p>
        </p:txBody>
      </p:sp>
      <p:sp>
        <p:nvSpPr>
          <p:cNvPr id="169016" name="Text Box 56"/>
          <p:cNvSpPr txBox="1">
            <a:spLocks noChangeArrowheads="1"/>
          </p:cNvSpPr>
          <p:nvPr/>
        </p:nvSpPr>
        <p:spPr bwMode="auto">
          <a:xfrm>
            <a:off x="1143000" y="6019800"/>
            <a:ext cx="5105400" cy="584200"/>
          </a:xfrm>
          <a:prstGeom prst="rect">
            <a:avLst/>
          </a:prstGeom>
          <a:noFill/>
          <a:ln w="9525">
            <a:noFill/>
            <a:miter lim="800000"/>
            <a:headEnd/>
            <a:tailEnd/>
          </a:ln>
        </p:spPr>
        <p:txBody>
          <a:bodyPr>
            <a:spAutoFit/>
          </a:bodyPr>
          <a:lstStyle/>
          <a:p>
            <a:pPr>
              <a:spcBef>
                <a:spcPct val="50000"/>
              </a:spcBef>
            </a:pPr>
            <a:r>
              <a:rPr lang="en-US" sz="3200">
                <a:latin typeface="Arial" charset="0"/>
              </a:rPr>
              <a:t>Cá nhân : 10 592 + 79 438</a:t>
            </a:r>
          </a:p>
        </p:txBody>
      </p:sp>
      <p:sp>
        <p:nvSpPr>
          <p:cNvPr id="169017" name="Text Box 57"/>
          <p:cNvSpPr txBox="1">
            <a:spLocks noChangeArrowheads="1"/>
          </p:cNvSpPr>
          <p:nvPr/>
        </p:nvSpPr>
        <p:spPr bwMode="auto">
          <a:xfrm>
            <a:off x="6019800" y="6019800"/>
            <a:ext cx="2057400" cy="584200"/>
          </a:xfrm>
          <a:prstGeom prst="rect">
            <a:avLst/>
          </a:prstGeom>
          <a:noFill/>
          <a:ln w="9525">
            <a:noFill/>
            <a:miter lim="800000"/>
            <a:headEnd/>
            <a:tailEnd/>
          </a:ln>
        </p:spPr>
        <p:txBody>
          <a:bodyPr>
            <a:spAutoFit/>
          </a:bodyPr>
          <a:lstStyle/>
          <a:p>
            <a:pPr>
              <a:spcBef>
                <a:spcPct val="50000"/>
              </a:spcBef>
            </a:pPr>
            <a:r>
              <a:rPr lang="en-US" sz="3200">
                <a:latin typeface="Arial" charset="0"/>
              </a:rPr>
              <a:t>= 90 030</a:t>
            </a:r>
          </a:p>
        </p:txBody>
      </p:sp>
      <p:sp>
        <p:nvSpPr>
          <p:cNvPr id="169019" name="Rectangle 59"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169020" name="Rectangle 60"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69008"/>
                                        </p:tgtEl>
                                        <p:attrNameLst>
                                          <p:attrName>style.visibility</p:attrName>
                                        </p:attrNameLst>
                                      </p:cBhvr>
                                      <p:to>
                                        <p:strVal val="visible"/>
                                      </p:to>
                                    </p:set>
                                    <p:anim calcmode="lin" valueType="num">
                                      <p:cBhvr>
                                        <p:cTn id="7" dur="2000" fill="hold"/>
                                        <p:tgtEl>
                                          <p:spTgt spid="169008"/>
                                        </p:tgtEl>
                                        <p:attrNameLst>
                                          <p:attrName>ppt_w</p:attrName>
                                        </p:attrNameLst>
                                      </p:cBhvr>
                                      <p:tavLst>
                                        <p:tav tm="0">
                                          <p:val>
                                            <p:fltVal val="0"/>
                                          </p:val>
                                        </p:tav>
                                        <p:tav tm="100000">
                                          <p:val>
                                            <p:strVal val="#ppt_w"/>
                                          </p:val>
                                        </p:tav>
                                      </p:tavLst>
                                    </p:anim>
                                    <p:anim calcmode="lin" valueType="num">
                                      <p:cBhvr>
                                        <p:cTn id="8" dur="2000" fill="hold"/>
                                        <p:tgtEl>
                                          <p:spTgt spid="169008"/>
                                        </p:tgtEl>
                                        <p:attrNameLst>
                                          <p:attrName>ppt_h</p:attrName>
                                        </p:attrNameLst>
                                      </p:cBhvr>
                                      <p:tavLst>
                                        <p:tav tm="0">
                                          <p:val>
                                            <p:fltVal val="0"/>
                                          </p:val>
                                        </p:tav>
                                        <p:tav tm="100000">
                                          <p:val>
                                            <p:strVal val="#ppt_h"/>
                                          </p:val>
                                        </p:tav>
                                      </p:tavLst>
                                    </p:anim>
                                    <p:anim calcmode="lin" valueType="num">
                                      <p:cBhvr>
                                        <p:cTn id="9" dur="2000" fill="hold"/>
                                        <p:tgtEl>
                                          <p:spTgt spid="169008"/>
                                        </p:tgtEl>
                                        <p:attrNameLst>
                                          <p:attrName>style.rotation</p:attrName>
                                        </p:attrNameLst>
                                      </p:cBhvr>
                                      <p:tavLst>
                                        <p:tav tm="0">
                                          <p:val>
                                            <p:fltVal val="90"/>
                                          </p:val>
                                        </p:tav>
                                        <p:tav tm="100000">
                                          <p:val>
                                            <p:fltVal val="0"/>
                                          </p:val>
                                        </p:tav>
                                      </p:tavLst>
                                    </p:anim>
                                    <p:animEffect transition="in" filter="fade">
                                      <p:cBhvr>
                                        <p:cTn id="10" dur="2000"/>
                                        <p:tgtEl>
                                          <p:spTgt spid="16900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169009"/>
                                        </p:tgtEl>
                                        <p:attrNameLst>
                                          <p:attrName>style.visibility</p:attrName>
                                        </p:attrNameLst>
                                      </p:cBhvr>
                                      <p:to>
                                        <p:strVal val="visible"/>
                                      </p:to>
                                    </p:set>
                                    <p:anim calcmode="lin" valueType="num">
                                      <p:cBhvr>
                                        <p:cTn id="15" dur="2000" fill="hold"/>
                                        <p:tgtEl>
                                          <p:spTgt spid="169009"/>
                                        </p:tgtEl>
                                        <p:attrNameLst>
                                          <p:attrName>ppt_x</p:attrName>
                                        </p:attrNameLst>
                                      </p:cBhvr>
                                      <p:tavLst>
                                        <p:tav tm="0">
                                          <p:val>
                                            <p:strVal val="#ppt_x-.2"/>
                                          </p:val>
                                        </p:tav>
                                        <p:tav tm="100000">
                                          <p:val>
                                            <p:strVal val="#ppt_x"/>
                                          </p:val>
                                        </p:tav>
                                      </p:tavLst>
                                    </p:anim>
                                    <p:anim calcmode="lin" valueType="num">
                                      <p:cBhvr>
                                        <p:cTn id="16" dur="2000" fill="hold"/>
                                        <p:tgtEl>
                                          <p:spTgt spid="169009"/>
                                        </p:tgtEl>
                                        <p:attrNameLst>
                                          <p:attrName>ppt_y</p:attrName>
                                        </p:attrNameLst>
                                      </p:cBhvr>
                                      <p:tavLst>
                                        <p:tav tm="0">
                                          <p:val>
                                            <p:strVal val="#ppt_y"/>
                                          </p:val>
                                        </p:tav>
                                        <p:tav tm="100000">
                                          <p:val>
                                            <p:strVal val="#ppt_y"/>
                                          </p:val>
                                        </p:tav>
                                      </p:tavLst>
                                    </p:anim>
                                    <p:animEffect transition="in" filter="wipe(right)" prLst="gradientSize: 0.1">
                                      <p:cBhvr>
                                        <p:cTn id="17" dur="2000"/>
                                        <p:tgtEl>
                                          <p:spTgt spid="1690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168980"/>
                                        </p:tgtEl>
                                        <p:attrNameLst>
                                          <p:attrName>style.visibility</p:attrName>
                                        </p:attrNameLst>
                                      </p:cBhvr>
                                      <p:to>
                                        <p:strVal val="visible"/>
                                      </p:to>
                                    </p:set>
                                    <p:anim calcmode="lin" valueType="num">
                                      <p:cBhvr>
                                        <p:cTn id="22" dur="500" fill="hold"/>
                                        <p:tgtEl>
                                          <p:spTgt spid="168980"/>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168980"/>
                                        </p:tgtEl>
                                        <p:attrNameLst>
                                          <p:attrName>ppt_y</p:attrName>
                                        </p:attrNameLst>
                                      </p:cBhvr>
                                      <p:tavLst>
                                        <p:tav tm="0">
                                          <p:val>
                                            <p:strVal val="#ppt_y"/>
                                          </p:val>
                                        </p:tav>
                                        <p:tav tm="100000">
                                          <p:val>
                                            <p:strVal val="#ppt_y"/>
                                          </p:val>
                                        </p:tav>
                                      </p:tavLst>
                                    </p:anim>
                                    <p:anim calcmode="lin" valueType="num">
                                      <p:cBhvr>
                                        <p:cTn id="24" dur="500" fill="hold"/>
                                        <p:tgtEl>
                                          <p:spTgt spid="168980"/>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168980"/>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16898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168992"/>
                                        </p:tgtEl>
                                        <p:attrNameLst>
                                          <p:attrName>style.visibility</p:attrName>
                                        </p:attrNameLst>
                                      </p:cBhvr>
                                      <p:to>
                                        <p:strVal val="visible"/>
                                      </p:to>
                                    </p:set>
                                    <p:anim calcmode="lin" valueType="num">
                                      <p:cBhvr>
                                        <p:cTn id="31" dur="500" fill="hold"/>
                                        <p:tgtEl>
                                          <p:spTgt spid="168992"/>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168992"/>
                                        </p:tgtEl>
                                        <p:attrNameLst>
                                          <p:attrName>ppt_y</p:attrName>
                                        </p:attrNameLst>
                                      </p:cBhvr>
                                      <p:tavLst>
                                        <p:tav tm="0">
                                          <p:val>
                                            <p:strVal val="#ppt_y"/>
                                          </p:val>
                                        </p:tav>
                                        <p:tav tm="100000">
                                          <p:val>
                                            <p:strVal val="#ppt_y"/>
                                          </p:val>
                                        </p:tav>
                                      </p:tavLst>
                                    </p:anim>
                                    <p:anim calcmode="lin" valueType="num">
                                      <p:cBhvr>
                                        <p:cTn id="33" dur="500" fill="hold"/>
                                        <p:tgtEl>
                                          <p:spTgt spid="168992"/>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168992"/>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16899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168999"/>
                                        </p:tgtEl>
                                        <p:attrNameLst>
                                          <p:attrName>style.visibility</p:attrName>
                                        </p:attrNameLst>
                                      </p:cBhvr>
                                      <p:to>
                                        <p:strVal val="visible"/>
                                      </p:to>
                                    </p:set>
                                    <p:anim calcmode="lin" valueType="num">
                                      <p:cBhvr>
                                        <p:cTn id="40" dur="500" fill="hold"/>
                                        <p:tgtEl>
                                          <p:spTgt spid="168999"/>
                                        </p:tgtEl>
                                        <p:attrNameLst>
                                          <p:attrName>ppt_w</p:attrName>
                                        </p:attrNameLst>
                                      </p:cBhvr>
                                      <p:tavLst>
                                        <p:tav tm="0">
                                          <p:val>
                                            <p:fltVal val="0"/>
                                          </p:val>
                                        </p:tav>
                                        <p:tav tm="100000">
                                          <p:val>
                                            <p:strVal val="#ppt_w"/>
                                          </p:val>
                                        </p:tav>
                                      </p:tavLst>
                                    </p:anim>
                                    <p:anim calcmode="lin" valueType="num">
                                      <p:cBhvr>
                                        <p:cTn id="41" dur="500" fill="hold"/>
                                        <p:tgtEl>
                                          <p:spTgt spid="168999"/>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1" presetClass="entr" presetSubtype="0" fill="hold" grpId="0" nodeType="clickEffect">
                                  <p:stCondLst>
                                    <p:cond delay="0"/>
                                  </p:stCondLst>
                                  <p:iterate type="lt">
                                    <p:tmPct val="10000"/>
                                  </p:iterate>
                                  <p:childTnLst>
                                    <p:set>
                                      <p:cBhvr>
                                        <p:cTn id="45" dur="1" fill="hold">
                                          <p:stCondLst>
                                            <p:cond delay="0"/>
                                          </p:stCondLst>
                                        </p:cTn>
                                        <p:tgtEl>
                                          <p:spTgt spid="168993"/>
                                        </p:tgtEl>
                                        <p:attrNameLst>
                                          <p:attrName>style.visibility</p:attrName>
                                        </p:attrNameLst>
                                      </p:cBhvr>
                                      <p:to>
                                        <p:strVal val="visible"/>
                                      </p:to>
                                    </p:set>
                                    <p:anim calcmode="lin" valueType="num">
                                      <p:cBhvr>
                                        <p:cTn id="46" dur="500" fill="hold"/>
                                        <p:tgtEl>
                                          <p:spTgt spid="168993"/>
                                        </p:tgtEl>
                                        <p:attrNameLst>
                                          <p:attrName>ppt_x</p:attrName>
                                        </p:attrNameLst>
                                      </p:cBhvr>
                                      <p:tavLst>
                                        <p:tav tm="0">
                                          <p:val>
                                            <p:strVal val="#ppt_x"/>
                                          </p:val>
                                        </p:tav>
                                        <p:tav tm="50000">
                                          <p:val>
                                            <p:strVal val="#ppt_x+.1"/>
                                          </p:val>
                                        </p:tav>
                                        <p:tav tm="100000">
                                          <p:val>
                                            <p:strVal val="#ppt_x"/>
                                          </p:val>
                                        </p:tav>
                                      </p:tavLst>
                                    </p:anim>
                                    <p:anim calcmode="lin" valueType="num">
                                      <p:cBhvr>
                                        <p:cTn id="47" dur="500" fill="hold"/>
                                        <p:tgtEl>
                                          <p:spTgt spid="168993"/>
                                        </p:tgtEl>
                                        <p:attrNameLst>
                                          <p:attrName>ppt_y</p:attrName>
                                        </p:attrNameLst>
                                      </p:cBhvr>
                                      <p:tavLst>
                                        <p:tav tm="0">
                                          <p:val>
                                            <p:strVal val="#ppt_y"/>
                                          </p:val>
                                        </p:tav>
                                        <p:tav tm="100000">
                                          <p:val>
                                            <p:strVal val="#ppt_y"/>
                                          </p:val>
                                        </p:tav>
                                      </p:tavLst>
                                    </p:anim>
                                    <p:anim calcmode="lin" valueType="num">
                                      <p:cBhvr>
                                        <p:cTn id="48" dur="500" fill="hold"/>
                                        <p:tgtEl>
                                          <p:spTgt spid="168993"/>
                                        </p:tgtEl>
                                        <p:attrNameLst>
                                          <p:attrName>ppt_h</p:attrName>
                                        </p:attrNameLst>
                                      </p:cBhvr>
                                      <p:tavLst>
                                        <p:tav tm="0">
                                          <p:val>
                                            <p:strVal val="#ppt_h/10"/>
                                          </p:val>
                                        </p:tav>
                                        <p:tav tm="50000">
                                          <p:val>
                                            <p:strVal val="#ppt_h+.01"/>
                                          </p:val>
                                        </p:tav>
                                        <p:tav tm="100000">
                                          <p:val>
                                            <p:strVal val="#ppt_h"/>
                                          </p:val>
                                        </p:tav>
                                      </p:tavLst>
                                    </p:anim>
                                    <p:anim calcmode="lin" valueType="num">
                                      <p:cBhvr>
                                        <p:cTn id="49" dur="500" fill="hold"/>
                                        <p:tgtEl>
                                          <p:spTgt spid="168993"/>
                                        </p:tgtEl>
                                        <p:attrNameLst>
                                          <p:attrName>ppt_w</p:attrName>
                                        </p:attrNameLst>
                                      </p:cBhvr>
                                      <p:tavLst>
                                        <p:tav tm="0">
                                          <p:val>
                                            <p:strVal val="#ppt_w/10"/>
                                          </p:val>
                                        </p:tav>
                                        <p:tav tm="50000">
                                          <p:val>
                                            <p:strVal val="#ppt_w+.01"/>
                                          </p:val>
                                        </p:tav>
                                        <p:tav tm="100000">
                                          <p:val>
                                            <p:strVal val="#ppt_w"/>
                                          </p:val>
                                        </p:tav>
                                      </p:tavLst>
                                    </p:anim>
                                    <p:animEffect transition="in" filter="fade">
                                      <p:cBhvr>
                                        <p:cTn id="50" dur="500" tmFilter="0,0; .5, 1; 1, 1"/>
                                        <p:tgtEl>
                                          <p:spTgt spid="16899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68994"/>
                                        </p:tgtEl>
                                        <p:attrNameLst>
                                          <p:attrName>style.visibility</p:attrName>
                                        </p:attrNameLst>
                                      </p:cBhvr>
                                      <p:to>
                                        <p:strVal val="visible"/>
                                      </p:to>
                                    </p:set>
                                    <p:anim calcmode="lin" valueType="num">
                                      <p:cBhvr>
                                        <p:cTn id="55" dur="500" fill="hold"/>
                                        <p:tgtEl>
                                          <p:spTgt spid="168994"/>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68994"/>
                                        </p:tgtEl>
                                        <p:attrNameLst>
                                          <p:attrName>ppt_y</p:attrName>
                                        </p:attrNameLst>
                                      </p:cBhvr>
                                      <p:tavLst>
                                        <p:tav tm="0">
                                          <p:val>
                                            <p:strVal val="#ppt_y"/>
                                          </p:val>
                                        </p:tav>
                                        <p:tav tm="100000">
                                          <p:val>
                                            <p:strVal val="#ppt_y"/>
                                          </p:val>
                                        </p:tav>
                                      </p:tavLst>
                                    </p:anim>
                                    <p:anim calcmode="lin" valueType="num">
                                      <p:cBhvr>
                                        <p:cTn id="57" dur="500" fill="hold"/>
                                        <p:tgtEl>
                                          <p:spTgt spid="168994"/>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68994"/>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6899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169016"/>
                                        </p:tgtEl>
                                        <p:attrNameLst>
                                          <p:attrName>style.visibility</p:attrName>
                                        </p:attrNameLst>
                                      </p:cBhvr>
                                      <p:to>
                                        <p:strVal val="visible"/>
                                      </p:to>
                                    </p:set>
                                    <p:animEffect transition="in" filter="slide(fromBottom)">
                                      <p:cBhvr>
                                        <p:cTn id="64" dur="500"/>
                                        <p:tgtEl>
                                          <p:spTgt spid="16901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7" presetClass="entr" presetSubtype="10" fill="hold" nodeType="clickEffect">
                                  <p:stCondLst>
                                    <p:cond delay="0"/>
                                  </p:stCondLst>
                                  <p:childTnLst>
                                    <p:set>
                                      <p:cBhvr>
                                        <p:cTn id="68" dur="1" fill="hold">
                                          <p:stCondLst>
                                            <p:cond delay="0"/>
                                          </p:stCondLst>
                                        </p:cTn>
                                        <p:tgtEl>
                                          <p:spTgt spid="169010">
                                            <p:txEl>
                                              <p:pRg st="0" end="0"/>
                                            </p:txEl>
                                          </p:spTgt>
                                        </p:tgtEl>
                                        <p:attrNameLst>
                                          <p:attrName>style.visibility</p:attrName>
                                        </p:attrNameLst>
                                      </p:cBhvr>
                                      <p:to>
                                        <p:strVal val="visible"/>
                                      </p:to>
                                    </p:set>
                                    <p:anim calcmode="lin" valueType="num">
                                      <p:cBhvr>
                                        <p:cTn id="69" dur="500" fill="hold"/>
                                        <p:tgtEl>
                                          <p:spTgt spid="169010">
                                            <p:txEl>
                                              <p:pRg st="0" end="0"/>
                                            </p:txEl>
                                          </p:spTgt>
                                        </p:tgtEl>
                                        <p:attrNameLst>
                                          <p:attrName>ppt_w</p:attrName>
                                        </p:attrNameLst>
                                      </p:cBhvr>
                                      <p:tavLst>
                                        <p:tav tm="0">
                                          <p:val>
                                            <p:fltVal val="0"/>
                                          </p:val>
                                        </p:tav>
                                        <p:tav tm="100000">
                                          <p:val>
                                            <p:strVal val="#ppt_w"/>
                                          </p:val>
                                        </p:tav>
                                      </p:tavLst>
                                    </p:anim>
                                    <p:anim calcmode="lin" valueType="num">
                                      <p:cBhvr>
                                        <p:cTn id="70" dur="500" fill="hold"/>
                                        <p:tgtEl>
                                          <p:spTgt spid="16901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52" presetClass="entr" presetSubtype="0" fill="hold" grpId="0" nodeType="clickEffect">
                                  <p:stCondLst>
                                    <p:cond delay="0"/>
                                  </p:stCondLst>
                                  <p:childTnLst>
                                    <p:set>
                                      <p:cBhvr>
                                        <p:cTn id="74" dur="1" fill="hold">
                                          <p:stCondLst>
                                            <p:cond delay="0"/>
                                          </p:stCondLst>
                                        </p:cTn>
                                        <p:tgtEl>
                                          <p:spTgt spid="169011"/>
                                        </p:tgtEl>
                                        <p:attrNameLst>
                                          <p:attrName>style.visibility</p:attrName>
                                        </p:attrNameLst>
                                      </p:cBhvr>
                                      <p:to>
                                        <p:strVal val="visible"/>
                                      </p:to>
                                    </p:set>
                                    <p:animScale>
                                      <p:cBhvr>
                                        <p:cTn id="75" dur="1000" decel="50000" fill="hold">
                                          <p:stCondLst>
                                            <p:cond delay="0"/>
                                          </p:stCondLst>
                                        </p:cTn>
                                        <p:tgtEl>
                                          <p:spTgt spid="1690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6" dur="1000" decel="50000" fill="hold">
                                          <p:stCondLst>
                                            <p:cond delay="0"/>
                                          </p:stCondLst>
                                        </p:cTn>
                                        <p:tgtEl>
                                          <p:spTgt spid="169011"/>
                                        </p:tgtEl>
                                        <p:attrNameLst>
                                          <p:attrName>ppt_x</p:attrName>
                                          <p:attrName>ppt_y</p:attrName>
                                        </p:attrNameLst>
                                      </p:cBhvr>
                                    </p:animMotion>
                                    <p:animEffect transition="in" filter="fade">
                                      <p:cBhvr>
                                        <p:cTn id="77" dur="1000"/>
                                        <p:tgtEl>
                                          <p:spTgt spid="16901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5" presetClass="entr" presetSubtype="0" fill="hold" nodeType="clickEffect">
                                  <p:stCondLst>
                                    <p:cond delay="0"/>
                                  </p:stCondLst>
                                  <p:childTnLst>
                                    <p:set>
                                      <p:cBhvr>
                                        <p:cTn id="81" dur="1" fill="hold">
                                          <p:stCondLst>
                                            <p:cond delay="0"/>
                                          </p:stCondLst>
                                        </p:cTn>
                                        <p:tgtEl>
                                          <p:spTgt spid="169010">
                                            <p:txEl>
                                              <p:pRg st="1" end="1"/>
                                            </p:txEl>
                                          </p:spTgt>
                                        </p:tgtEl>
                                        <p:attrNameLst>
                                          <p:attrName>style.visibility</p:attrName>
                                        </p:attrNameLst>
                                      </p:cBhvr>
                                      <p:to>
                                        <p:strVal val="visible"/>
                                      </p:to>
                                    </p:set>
                                    <p:animEffect transition="in" filter="fade">
                                      <p:cBhvr>
                                        <p:cTn id="82" dur="2000"/>
                                        <p:tgtEl>
                                          <p:spTgt spid="169010">
                                            <p:txEl>
                                              <p:pRg st="1" end="1"/>
                                            </p:txEl>
                                          </p:spTgt>
                                        </p:tgtEl>
                                      </p:cBhvr>
                                    </p:animEffect>
                                    <p:anim calcmode="lin" valueType="num">
                                      <p:cBhvr>
                                        <p:cTn id="83" dur="2000" fill="hold"/>
                                        <p:tgtEl>
                                          <p:spTgt spid="169010">
                                            <p:txEl>
                                              <p:pRg st="1" end="1"/>
                                            </p:txEl>
                                          </p:spTgt>
                                        </p:tgtEl>
                                        <p:attrNameLst>
                                          <p:attrName>style.rotation</p:attrName>
                                        </p:attrNameLst>
                                      </p:cBhvr>
                                      <p:tavLst>
                                        <p:tav tm="0">
                                          <p:val>
                                            <p:fltVal val="720"/>
                                          </p:val>
                                        </p:tav>
                                        <p:tav tm="100000">
                                          <p:val>
                                            <p:fltVal val="0"/>
                                          </p:val>
                                        </p:tav>
                                      </p:tavLst>
                                    </p:anim>
                                    <p:anim calcmode="lin" valueType="num">
                                      <p:cBhvr>
                                        <p:cTn id="84" dur="2000" fill="hold"/>
                                        <p:tgtEl>
                                          <p:spTgt spid="169010">
                                            <p:txEl>
                                              <p:pRg st="1" end="1"/>
                                            </p:txEl>
                                          </p:spTgt>
                                        </p:tgtEl>
                                        <p:attrNameLst>
                                          <p:attrName>ppt_h</p:attrName>
                                        </p:attrNameLst>
                                      </p:cBhvr>
                                      <p:tavLst>
                                        <p:tav tm="0">
                                          <p:val>
                                            <p:fltVal val="0"/>
                                          </p:val>
                                        </p:tav>
                                        <p:tav tm="100000">
                                          <p:val>
                                            <p:strVal val="#ppt_h"/>
                                          </p:val>
                                        </p:tav>
                                      </p:tavLst>
                                    </p:anim>
                                    <p:anim calcmode="lin" valueType="num">
                                      <p:cBhvr>
                                        <p:cTn id="85" dur="2000" fill="hold"/>
                                        <p:tgtEl>
                                          <p:spTgt spid="169010">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17" presetClass="entr" presetSubtype="10" fill="hold" grpId="0" nodeType="clickEffect">
                                  <p:stCondLst>
                                    <p:cond delay="0"/>
                                  </p:stCondLst>
                                  <p:childTnLst>
                                    <p:set>
                                      <p:cBhvr>
                                        <p:cTn id="89" dur="1" fill="hold">
                                          <p:stCondLst>
                                            <p:cond delay="0"/>
                                          </p:stCondLst>
                                        </p:cTn>
                                        <p:tgtEl>
                                          <p:spTgt spid="169012"/>
                                        </p:tgtEl>
                                        <p:attrNameLst>
                                          <p:attrName>style.visibility</p:attrName>
                                        </p:attrNameLst>
                                      </p:cBhvr>
                                      <p:to>
                                        <p:strVal val="visible"/>
                                      </p:to>
                                    </p:set>
                                    <p:anim calcmode="lin" valueType="num">
                                      <p:cBhvr>
                                        <p:cTn id="90" dur="500" fill="hold"/>
                                        <p:tgtEl>
                                          <p:spTgt spid="169012"/>
                                        </p:tgtEl>
                                        <p:attrNameLst>
                                          <p:attrName>ppt_w</p:attrName>
                                        </p:attrNameLst>
                                      </p:cBhvr>
                                      <p:tavLst>
                                        <p:tav tm="0">
                                          <p:val>
                                            <p:fltVal val="0"/>
                                          </p:val>
                                        </p:tav>
                                        <p:tav tm="100000">
                                          <p:val>
                                            <p:strVal val="#ppt_w"/>
                                          </p:val>
                                        </p:tav>
                                      </p:tavLst>
                                    </p:anim>
                                    <p:anim calcmode="lin" valueType="num">
                                      <p:cBhvr>
                                        <p:cTn id="91" dur="500" fill="hold"/>
                                        <p:tgtEl>
                                          <p:spTgt spid="169012"/>
                                        </p:tgtEl>
                                        <p:attrNameLst>
                                          <p:attrName>ppt_h</p:attrName>
                                        </p:attrNameLst>
                                      </p:cBhvr>
                                      <p:tavLst>
                                        <p:tav tm="0">
                                          <p:val>
                                            <p:strVal val="#ppt_h"/>
                                          </p:val>
                                        </p:tav>
                                        <p:tav tm="100000">
                                          <p:val>
                                            <p:strVal val="#ppt_h"/>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0" presetClass="entr" presetSubtype="0" fill="hold" nodeType="clickEffect">
                                  <p:stCondLst>
                                    <p:cond delay="0"/>
                                  </p:stCondLst>
                                  <p:childTnLst>
                                    <p:set>
                                      <p:cBhvr>
                                        <p:cTn id="95" dur="1" fill="hold">
                                          <p:stCondLst>
                                            <p:cond delay="0"/>
                                          </p:stCondLst>
                                        </p:cTn>
                                        <p:tgtEl>
                                          <p:spTgt spid="169010">
                                            <p:txEl>
                                              <p:pRg st="2" end="2"/>
                                            </p:txEl>
                                          </p:spTgt>
                                        </p:tgtEl>
                                        <p:attrNameLst>
                                          <p:attrName>style.visibility</p:attrName>
                                        </p:attrNameLst>
                                      </p:cBhvr>
                                      <p:to>
                                        <p:strVal val="visible"/>
                                      </p:to>
                                    </p:set>
                                    <p:animEffect transition="in" filter="wedge">
                                      <p:cBhvr>
                                        <p:cTn id="96" dur="2000"/>
                                        <p:tgtEl>
                                          <p:spTgt spid="169010">
                                            <p:txEl>
                                              <p:pRg st="2" end="2"/>
                                            </p:txEl>
                                          </p:spTgt>
                                        </p:tgtEl>
                                      </p:cBhvr>
                                    </p:animEffect>
                                  </p:childTnLst>
                                </p:cTn>
                              </p:par>
                              <p:par>
                                <p:cTn id="97" presetID="3" presetClass="emph" presetSubtype="2" fill="hold" nodeType="withEffect">
                                  <p:stCondLst>
                                    <p:cond delay="0"/>
                                  </p:stCondLst>
                                  <p:childTnLst>
                                    <p:animClr clrSpc="rgb" dir="cw">
                                      <p:cBhvr override="childStyle">
                                        <p:cTn id="98" dur="2000" fill="hold"/>
                                        <p:tgtEl>
                                          <p:spTgt spid="169010">
                                            <p:txEl>
                                              <p:pRg st="2" end="2"/>
                                            </p:txEl>
                                          </p:spTgt>
                                        </p:tgtEl>
                                        <p:attrNameLst>
                                          <p:attrName>style.color</p:attrName>
                                        </p:attrNameLst>
                                      </p:cBhvr>
                                      <p:to>
                                        <a:srgbClr val="FF0066"/>
                                      </p:to>
                                    </p:animClr>
                                  </p:childTnLst>
                                </p:cTn>
                              </p:par>
                            </p:childTnLst>
                          </p:cTn>
                        </p:par>
                      </p:childTnLst>
                    </p:cTn>
                  </p:par>
                  <p:par>
                    <p:cTn id="99" fill="hold" nodeType="clickPar">
                      <p:stCondLst>
                        <p:cond delay="indefinite"/>
                      </p:stCondLst>
                      <p:childTnLst>
                        <p:par>
                          <p:cTn id="100" fill="hold" nodeType="withGroup">
                            <p:stCondLst>
                              <p:cond delay="0"/>
                            </p:stCondLst>
                            <p:childTnLst>
                              <p:par>
                                <p:cTn id="101" presetID="17" presetClass="entr" presetSubtype="10" fill="hold" nodeType="clickEffect">
                                  <p:stCondLst>
                                    <p:cond delay="0"/>
                                  </p:stCondLst>
                                  <p:childTnLst>
                                    <p:set>
                                      <p:cBhvr>
                                        <p:cTn id="102" dur="1" fill="hold">
                                          <p:stCondLst>
                                            <p:cond delay="0"/>
                                          </p:stCondLst>
                                        </p:cTn>
                                        <p:tgtEl>
                                          <p:spTgt spid="169013">
                                            <p:txEl>
                                              <p:pRg st="0" end="0"/>
                                            </p:txEl>
                                          </p:spTgt>
                                        </p:tgtEl>
                                        <p:attrNameLst>
                                          <p:attrName>style.visibility</p:attrName>
                                        </p:attrNameLst>
                                      </p:cBhvr>
                                      <p:to>
                                        <p:strVal val="visible"/>
                                      </p:to>
                                    </p:set>
                                    <p:anim calcmode="lin" valueType="num">
                                      <p:cBhvr>
                                        <p:cTn id="103" dur="500" fill="hold"/>
                                        <p:tgtEl>
                                          <p:spTgt spid="169013">
                                            <p:txEl>
                                              <p:pRg st="0" end="0"/>
                                            </p:txEl>
                                          </p:spTgt>
                                        </p:tgtEl>
                                        <p:attrNameLst>
                                          <p:attrName>ppt_w</p:attrName>
                                        </p:attrNameLst>
                                      </p:cBhvr>
                                      <p:tavLst>
                                        <p:tav tm="0">
                                          <p:val>
                                            <p:fltVal val="0"/>
                                          </p:val>
                                        </p:tav>
                                        <p:tav tm="100000">
                                          <p:val>
                                            <p:strVal val="#ppt_w"/>
                                          </p:val>
                                        </p:tav>
                                      </p:tavLst>
                                    </p:anim>
                                    <p:anim calcmode="lin" valueType="num">
                                      <p:cBhvr>
                                        <p:cTn id="104" dur="500" fill="hold"/>
                                        <p:tgtEl>
                                          <p:spTgt spid="169013">
                                            <p:txEl>
                                              <p:pRg st="0" end="0"/>
                                            </p:txEl>
                                          </p:spTgt>
                                        </p:tgtEl>
                                        <p:attrNameLst>
                                          <p:attrName>ppt_h</p:attrName>
                                        </p:attrNameLst>
                                      </p:cBhvr>
                                      <p:tavLst>
                                        <p:tav tm="0">
                                          <p:val>
                                            <p:strVal val="#ppt_h"/>
                                          </p:val>
                                        </p:tav>
                                        <p:tav tm="100000">
                                          <p:val>
                                            <p:strVal val="#ppt_h"/>
                                          </p:val>
                                        </p:tav>
                                      </p:tavLst>
                                    </p:anim>
                                  </p:childTnLst>
                                </p:cTn>
                              </p:par>
                              <p:par>
                                <p:cTn id="105" presetID="52" presetClass="entr" presetSubtype="0" fill="hold" grpId="0" nodeType="withEffect">
                                  <p:stCondLst>
                                    <p:cond delay="0"/>
                                  </p:stCondLst>
                                  <p:childTnLst>
                                    <p:set>
                                      <p:cBhvr>
                                        <p:cTn id="106" dur="1" fill="hold">
                                          <p:stCondLst>
                                            <p:cond delay="0"/>
                                          </p:stCondLst>
                                        </p:cTn>
                                        <p:tgtEl>
                                          <p:spTgt spid="169014"/>
                                        </p:tgtEl>
                                        <p:attrNameLst>
                                          <p:attrName>style.visibility</p:attrName>
                                        </p:attrNameLst>
                                      </p:cBhvr>
                                      <p:to>
                                        <p:strVal val="visible"/>
                                      </p:to>
                                    </p:set>
                                    <p:animScale>
                                      <p:cBhvr>
                                        <p:cTn id="107" dur="1000" decel="50000" fill="hold">
                                          <p:stCondLst>
                                            <p:cond delay="0"/>
                                          </p:stCondLst>
                                        </p:cTn>
                                        <p:tgtEl>
                                          <p:spTgt spid="1690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8" dur="1000" decel="50000" fill="hold">
                                          <p:stCondLst>
                                            <p:cond delay="0"/>
                                          </p:stCondLst>
                                        </p:cTn>
                                        <p:tgtEl>
                                          <p:spTgt spid="169014"/>
                                        </p:tgtEl>
                                        <p:attrNameLst>
                                          <p:attrName>ppt_x</p:attrName>
                                          <p:attrName>ppt_y</p:attrName>
                                        </p:attrNameLst>
                                      </p:cBhvr>
                                    </p:animMotion>
                                    <p:animEffect transition="in" filter="fade">
                                      <p:cBhvr>
                                        <p:cTn id="109" dur="1000"/>
                                        <p:tgtEl>
                                          <p:spTgt spid="169014"/>
                                        </p:tgtEl>
                                      </p:cBhvr>
                                    </p:animEffect>
                                  </p:childTnLst>
                                </p:cTn>
                              </p:par>
                              <p:par>
                                <p:cTn id="110" presetID="35" presetClass="entr" presetSubtype="0" fill="hold" nodeType="withEffect">
                                  <p:stCondLst>
                                    <p:cond delay="0"/>
                                  </p:stCondLst>
                                  <p:childTnLst>
                                    <p:set>
                                      <p:cBhvr>
                                        <p:cTn id="111" dur="1" fill="hold">
                                          <p:stCondLst>
                                            <p:cond delay="0"/>
                                          </p:stCondLst>
                                        </p:cTn>
                                        <p:tgtEl>
                                          <p:spTgt spid="169013">
                                            <p:txEl>
                                              <p:pRg st="1" end="1"/>
                                            </p:txEl>
                                          </p:spTgt>
                                        </p:tgtEl>
                                        <p:attrNameLst>
                                          <p:attrName>style.visibility</p:attrName>
                                        </p:attrNameLst>
                                      </p:cBhvr>
                                      <p:to>
                                        <p:strVal val="visible"/>
                                      </p:to>
                                    </p:set>
                                    <p:animEffect transition="in" filter="fade">
                                      <p:cBhvr>
                                        <p:cTn id="112" dur="2000"/>
                                        <p:tgtEl>
                                          <p:spTgt spid="169013">
                                            <p:txEl>
                                              <p:pRg st="1" end="1"/>
                                            </p:txEl>
                                          </p:spTgt>
                                        </p:tgtEl>
                                      </p:cBhvr>
                                    </p:animEffect>
                                    <p:anim calcmode="lin" valueType="num">
                                      <p:cBhvr>
                                        <p:cTn id="113" dur="2000" fill="hold"/>
                                        <p:tgtEl>
                                          <p:spTgt spid="169013">
                                            <p:txEl>
                                              <p:pRg st="1" end="1"/>
                                            </p:txEl>
                                          </p:spTgt>
                                        </p:tgtEl>
                                        <p:attrNameLst>
                                          <p:attrName>style.rotation</p:attrName>
                                        </p:attrNameLst>
                                      </p:cBhvr>
                                      <p:tavLst>
                                        <p:tav tm="0">
                                          <p:val>
                                            <p:fltVal val="720"/>
                                          </p:val>
                                        </p:tav>
                                        <p:tav tm="100000">
                                          <p:val>
                                            <p:fltVal val="0"/>
                                          </p:val>
                                        </p:tav>
                                      </p:tavLst>
                                    </p:anim>
                                    <p:anim calcmode="lin" valueType="num">
                                      <p:cBhvr>
                                        <p:cTn id="114" dur="2000" fill="hold"/>
                                        <p:tgtEl>
                                          <p:spTgt spid="169013">
                                            <p:txEl>
                                              <p:pRg st="1" end="1"/>
                                            </p:txEl>
                                          </p:spTgt>
                                        </p:tgtEl>
                                        <p:attrNameLst>
                                          <p:attrName>ppt_h</p:attrName>
                                        </p:attrNameLst>
                                      </p:cBhvr>
                                      <p:tavLst>
                                        <p:tav tm="0">
                                          <p:val>
                                            <p:fltVal val="0"/>
                                          </p:val>
                                        </p:tav>
                                        <p:tav tm="100000">
                                          <p:val>
                                            <p:strVal val="#ppt_h"/>
                                          </p:val>
                                        </p:tav>
                                      </p:tavLst>
                                    </p:anim>
                                    <p:anim calcmode="lin" valueType="num">
                                      <p:cBhvr>
                                        <p:cTn id="115" dur="2000" fill="hold"/>
                                        <p:tgtEl>
                                          <p:spTgt spid="169013">
                                            <p:txEl>
                                              <p:pRg st="1" end="1"/>
                                            </p:txEl>
                                          </p:spTgt>
                                        </p:tgtEl>
                                        <p:attrNameLst>
                                          <p:attrName>ppt_w</p:attrName>
                                        </p:attrNameLst>
                                      </p:cBhvr>
                                      <p:tavLst>
                                        <p:tav tm="0">
                                          <p:val>
                                            <p:fltVal val="0"/>
                                          </p:val>
                                        </p:tav>
                                        <p:tav tm="100000">
                                          <p:val>
                                            <p:strVal val="#ppt_w"/>
                                          </p:val>
                                        </p:tav>
                                      </p:tavLst>
                                    </p:anim>
                                  </p:childTnLst>
                                </p:cTn>
                              </p:par>
                              <p:par>
                                <p:cTn id="116" presetID="17" presetClass="entr" presetSubtype="10" fill="hold" grpId="0" nodeType="withEffect">
                                  <p:stCondLst>
                                    <p:cond delay="0"/>
                                  </p:stCondLst>
                                  <p:childTnLst>
                                    <p:set>
                                      <p:cBhvr>
                                        <p:cTn id="117" dur="1" fill="hold">
                                          <p:stCondLst>
                                            <p:cond delay="0"/>
                                          </p:stCondLst>
                                        </p:cTn>
                                        <p:tgtEl>
                                          <p:spTgt spid="169015"/>
                                        </p:tgtEl>
                                        <p:attrNameLst>
                                          <p:attrName>style.visibility</p:attrName>
                                        </p:attrNameLst>
                                      </p:cBhvr>
                                      <p:to>
                                        <p:strVal val="visible"/>
                                      </p:to>
                                    </p:set>
                                    <p:anim calcmode="lin" valueType="num">
                                      <p:cBhvr>
                                        <p:cTn id="118" dur="500" fill="hold"/>
                                        <p:tgtEl>
                                          <p:spTgt spid="169015"/>
                                        </p:tgtEl>
                                        <p:attrNameLst>
                                          <p:attrName>ppt_w</p:attrName>
                                        </p:attrNameLst>
                                      </p:cBhvr>
                                      <p:tavLst>
                                        <p:tav tm="0">
                                          <p:val>
                                            <p:fltVal val="0"/>
                                          </p:val>
                                        </p:tav>
                                        <p:tav tm="100000">
                                          <p:val>
                                            <p:strVal val="#ppt_w"/>
                                          </p:val>
                                        </p:tav>
                                      </p:tavLst>
                                    </p:anim>
                                    <p:anim calcmode="lin" valueType="num">
                                      <p:cBhvr>
                                        <p:cTn id="119" dur="500" fill="hold"/>
                                        <p:tgtEl>
                                          <p:spTgt spid="169015"/>
                                        </p:tgtEl>
                                        <p:attrNameLst>
                                          <p:attrName>ppt_h</p:attrName>
                                        </p:attrNameLst>
                                      </p:cBhvr>
                                      <p:tavLst>
                                        <p:tav tm="0">
                                          <p:val>
                                            <p:strVal val="#ppt_h"/>
                                          </p:val>
                                        </p:tav>
                                        <p:tav tm="100000">
                                          <p:val>
                                            <p:strVal val="#ppt_h"/>
                                          </p:val>
                                        </p:tav>
                                      </p:tavLst>
                                    </p:anim>
                                  </p:childTnLst>
                                </p:cTn>
                              </p:par>
                              <p:par>
                                <p:cTn id="120" presetID="20" presetClass="entr" presetSubtype="0" fill="hold" nodeType="withEffect">
                                  <p:stCondLst>
                                    <p:cond delay="0"/>
                                  </p:stCondLst>
                                  <p:childTnLst>
                                    <p:set>
                                      <p:cBhvr>
                                        <p:cTn id="121" dur="1" fill="hold">
                                          <p:stCondLst>
                                            <p:cond delay="0"/>
                                          </p:stCondLst>
                                        </p:cTn>
                                        <p:tgtEl>
                                          <p:spTgt spid="169013">
                                            <p:txEl>
                                              <p:pRg st="2" end="2"/>
                                            </p:txEl>
                                          </p:spTgt>
                                        </p:tgtEl>
                                        <p:attrNameLst>
                                          <p:attrName>style.visibility</p:attrName>
                                        </p:attrNameLst>
                                      </p:cBhvr>
                                      <p:to>
                                        <p:strVal val="visible"/>
                                      </p:to>
                                    </p:set>
                                    <p:animEffect transition="in" filter="wedge">
                                      <p:cBhvr>
                                        <p:cTn id="122" dur="2000"/>
                                        <p:tgtEl>
                                          <p:spTgt spid="169013">
                                            <p:txEl>
                                              <p:pRg st="2" end="2"/>
                                            </p:txEl>
                                          </p:spTgt>
                                        </p:tgtEl>
                                      </p:cBhvr>
                                    </p:animEffect>
                                  </p:childTnLst>
                                </p:cTn>
                              </p:par>
                              <p:par>
                                <p:cTn id="123" presetID="3" presetClass="emph" presetSubtype="2" fill="hold" nodeType="withEffect">
                                  <p:stCondLst>
                                    <p:cond delay="0"/>
                                  </p:stCondLst>
                                  <p:childTnLst>
                                    <p:animClr clrSpc="rgb" dir="cw">
                                      <p:cBhvr override="childStyle">
                                        <p:cTn id="124" dur="2000" fill="hold"/>
                                        <p:tgtEl>
                                          <p:spTgt spid="169013">
                                            <p:txEl>
                                              <p:pRg st="2" end="2"/>
                                            </p:txEl>
                                          </p:spTgt>
                                        </p:tgtEl>
                                        <p:attrNameLst>
                                          <p:attrName>style.color</p:attrName>
                                        </p:attrNameLst>
                                      </p:cBhvr>
                                      <p:to>
                                        <a:srgbClr val="FF0066"/>
                                      </p:to>
                                    </p:animClr>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4" presetClass="entr" presetSubtype="0" fill="hold" grpId="0" nodeType="clickEffect">
                                  <p:stCondLst>
                                    <p:cond delay="0"/>
                                  </p:stCondLst>
                                  <p:childTnLst>
                                    <p:set>
                                      <p:cBhvr>
                                        <p:cTn id="128" dur="1" fill="hold">
                                          <p:stCondLst>
                                            <p:cond delay="0"/>
                                          </p:stCondLst>
                                        </p:cTn>
                                        <p:tgtEl>
                                          <p:spTgt spid="169017"/>
                                        </p:tgtEl>
                                        <p:attrNameLst>
                                          <p:attrName>style.visibility</p:attrName>
                                        </p:attrNameLst>
                                      </p:cBhvr>
                                      <p:to>
                                        <p:strVal val="visible"/>
                                      </p:to>
                                    </p:set>
                                    <p:anim to="" calcmode="lin" valueType="num">
                                      <p:cBhvr>
                                        <p:cTn id="129" dur="1" fill="hold"/>
                                        <p:tgtEl>
                                          <p:spTgt spid="169017"/>
                                        </p:tgtEl>
                                        <p:attrNameLst>
                                          <p:attrName/>
                                        </p:attrNameLst>
                                      </p:cBhvr>
                                    </p:anim>
                                  </p:childTnLst>
                                </p:cTn>
                              </p:par>
                              <p:par>
                                <p:cTn id="130" presetID="3" presetClass="emph" presetSubtype="2" fill="hold" grpId="1" nodeType="withEffect">
                                  <p:stCondLst>
                                    <p:cond delay="0"/>
                                  </p:stCondLst>
                                  <p:childTnLst>
                                    <p:animClr clrSpc="rgb" dir="cw">
                                      <p:cBhvr override="childStyle">
                                        <p:cTn id="131" dur="2000" fill="hold"/>
                                        <p:tgtEl>
                                          <p:spTgt spid="169017"/>
                                        </p:tgtEl>
                                        <p:attrNameLst>
                                          <p:attrName>style.color</p:attrName>
                                        </p:attrNameLst>
                                      </p:cBhvr>
                                      <p:to>
                                        <a:srgbClr val="FF006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0" grpId="0"/>
      <p:bldP spid="168992" grpId="0"/>
      <p:bldP spid="168993" grpId="0"/>
      <p:bldP spid="168994" grpId="0"/>
      <p:bldP spid="168999" grpId="0" animBg="1"/>
      <p:bldP spid="169008" grpId="0"/>
      <p:bldP spid="169009" grpId="0"/>
      <p:bldP spid="169011" grpId="0"/>
      <p:bldP spid="169012" grpId="0" animBg="1"/>
      <p:bldP spid="169014" grpId="0"/>
      <p:bldP spid="169015" grpId="0" animBg="1"/>
      <p:bldP spid="169016" grpId="0"/>
      <p:bldP spid="169017" grpId="0"/>
      <p:bldP spid="169017" grpId="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5123" name="Rectangle 5" descr="Bouquet"/>
          <p:cNvSpPr>
            <a:spLocks noChangeArrowheads="1"/>
          </p:cNvSpPr>
          <p:nvPr/>
        </p:nvSpPr>
        <p:spPr bwMode="auto">
          <a:xfrm>
            <a:off x="1066800" y="2286000"/>
            <a:ext cx="1676400" cy="492125"/>
          </a:xfrm>
          <a:prstGeom prst="rect">
            <a:avLst/>
          </a:prstGeom>
          <a:noFill/>
          <a:ln w="9525">
            <a:noFill/>
            <a:miter lim="800000"/>
            <a:headEnd/>
            <a:tailEnd/>
          </a:ln>
        </p:spPr>
        <p:txBody>
          <a:bodyPr anchor="ctr"/>
          <a:lstStyle/>
          <a:p>
            <a:pPr algn="ctr" eaLnBrk="1" hangingPunct="1">
              <a:spcBef>
                <a:spcPct val="40000"/>
              </a:spcBef>
            </a:pPr>
            <a:r>
              <a:rPr lang="en-US" sz="2000" u="sng">
                <a:latin typeface="Arial" charset="0"/>
              </a:rPr>
              <a:t>Dãy A</a:t>
            </a:r>
          </a:p>
        </p:txBody>
      </p:sp>
      <p:sp>
        <p:nvSpPr>
          <p:cNvPr id="5124" name="Rectangle 7" descr="Bouquet"/>
          <p:cNvSpPr>
            <a:spLocks noChangeArrowheads="1"/>
          </p:cNvSpPr>
          <p:nvPr/>
        </p:nvSpPr>
        <p:spPr bwMode="auto">
          <a:xfrm>
            <a:off x="5791200" y="2286000"/>
            <a:ext cx="1447800" cy="492125"/>
          </a:xfrm>
          <a:prstGeom prst="rect">
            <a:avLst/>
          </a:prstGeom>
          <a:noFill/>
          <a:ln w="9525">
            <a:noFill/>
            <a:miter lim="800000"/>
            <a:headEnd/>
            <a:tailEnd/>
          </a:ln>
        </p:spPr>
        <p:txBody>
          <a:bodyPr anchor="ctr"/>
          <a:lstStyle/>
          <a:p>
            <a:pPr algn="ctr" eaLnBrk="1" hangingPunct="1">
              <a:spcBef>
                <a:spcPct val="40000"/>
              </a:spcBef>
            </a:pPr>
            <a:r>
              <a:rPr lang="en-US" sz="2000" u="sng">
                <a:latin typeface="Arial" charset="0"/>
              </a:rPr>
              <a:t>Dãy B</a:t>
            </a:r>
          </a:p>
        </p:txBody>
      </p:sp>
      <p:sp>
        <p:nvSpPr>
          <p:cNvPr id="204808" name="Rectangle 8" descr="Bouquet"/>
          <p:cNvSpPr>
            <a:spLocks noChangeArrowheads="1"/>
          </p:cNvSpPr>
          <p:nvPr/>
        </p:nvSpPr>
        <p:spPr bwMode="auto">
          <a:xfrm>
            <a:off x="4729163" y="2819400"/>
            <a:ext cx="4414837" cy="492125"/>
          </a:xfrm>
          <a:prstGeom prst="rect">
            <a:avLst/>
          </a:prstGeom>
          <a:noFill/>
          <a:ln w="9525">
            <a:noFill/>
            <a:miter lim="800000"/>
            <a:headEnd/>
            <a:tailEnd/>
          </a:ln>
        </p:spPr>
        <p:txBody>
          <a:bodyPr anchor="ctr"/>
          <a:lstStyle/>
          <a:p>
            <a:pPr algn="ctr" eaLnBrk="1" hangingPunct="1">
              <a:spcBef>
                <a:spcPct val="40000"/>
              </a:spcBef>
            </a:pPr>
            <a:r>
              <a:rPr lang="en-US" sz="3200">
                <a:latin typeface="Arial" charset="0"/>
              </a:rPr>
              <a:t>29 041 – 5 987</a:t>
            </a:r>
          </a:p>
        </p:txBody>
      </p:sp>
      <p:sp>
        <p:nvSpPr>
          <p:cNvPr id="204809" name="Line 9"/>
          <p:cNvSpPr>
            <a:spLocks noChangeShapeType="1"/>
          </p:cNvSpPr>
          <p:nvPr/>
        </p:nvSpPr>
        <p:spPr bwMode="auto">
          <a:xfrm>
            <a:off x="4419600" y="2590800"/>
            <a:ext cx="0" cy="3124200"/>
          </a:xfrm>
          <a:prstGeom prst="line">
            <a:avLst/>
          </a:prstGeom>
          <a:noFill/>
          <a:ln w="9525">
            <a:solidFill>
              <a:schemeClr val="tx1"/>
            </a:solidFill>
            <a:round/>
            <a:headEnd/>
            <a:tailEnd/>
          </a:ln>
        </p:spPr>
        <p:txBody>
          <a:bodyPr/>
          <a:lstStyle/>
          <a:p>
            <a:endParaRPr lang="en-US"/>
          </a:p>
        </p:txBody>
      </p:sp>
      <p:sp>
        <p:nvSpPr>
          <p:cNvPr id="5127" name="Text Box 10"/>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5128" name="Text Box 11"/>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5129" name="Text Box 12"/>
          <p:cNvSpPr txBox="1">
            <a:spLocks noChangeArrowheads="1"/>
          </p:cNvSpPr>
          <p:nvPr/>
        </p:nvSpPr>
        <p:spPr bwMode="auto">
          <a:xfrm>
            <a:off x="0" y="1752600"/>
            <a:ext cx="4343400" cy="584200"/>
          </a:xfrm>
          <a:prstGeom prst="rect">
            <a:avLst/>
          </a:prstGeom>
          <a:noFill/>
          <a:ln w="9525">
            <a:noFill/>
            <a:miter lim="800000"/>
            <a:headEnd/>
            <a:tailEnd/>
          </a:ln>
        </p:spPr>
        <p:txBody>
          <a:bodyPr>
            <a:spAutoFit/>
          </a:bodyPr>
          <a:lstStyle/>
          <a:p>
            <a:pPr>
              <a:spcBef>
                <a:spcPct val="50000"/>
              </a:spcBef>
            </a:pPr>
            <a:r>
              <a:rPr lang="en-US" sz="3200" u="sng">
                <a:solidFill>
                  <a:srgbClr val="FFFF00"/>
                </a:solidFill>
                <a:latin typeface="Arial" charset="0"/>
              </a:rPr>
              <a:t>Bài 1.</a:t>
            </a:r>
            <a:r>
              <a:rPr lang="en-US" sz="3200">
                <a:solidFill>
                  <a:srgbClr val="FFFF00"/>
                </a:solidFill>
                <a:latin typeface="Arial" charset="0"/>
              </a:rPr>
              <a:t> Đặt tính rồi tính</a:t>
            </a:r>
          </a:p>
        </p:txBody>
      </p:sp>
      <p:sp>
        <p:nvSpPr>
          <p:cNvPr id="204813" name="Text Box 13"/>
          <p:cNvSpPr txBox="1">
            <a:spLocks noChangeArrowheads="1"/>
          </p:cNvSpPr>
          <p:nvPr/>
        </p:nvSpPr>
        <p:spPr bwMode="auto">
          <a:xfrm>
            <a:off x="1600200" y="3429000"/>
            <a:ext cx="1524000" cy="2062163"/>
          </a:xfrm>
          <a:prstGeom prst="rect">
            <a:avLst/>
          </a:prstGeom>
          <a:noFill/>
          <a:ln w="9525">
            <a:noFill/>
            <a:miter lim="800000"/>
            <a:headEnd/>
            <a:tailEnd/>
          </a:ln>
        </p:spPr>
        <p:txBody>
          <a:bodyPr>
            <a:spAutoFit/>
          </a:bodyPr>
          <a:lstStyle/>
          <a:p>
            <a:pPr>
              <a:spcBef>
                <a:spcPct val="50000"/>
              </a:spcBef>
            </a:pPr>
            <a:r>
              <a:rPr lang="en-US" sz="3200">
                <a:latin typeface="Arial" charset="0"/>
              </a:rPr>
              <a:t>5 342</a:t>
            </a:r>
          </a:p>
          <a:p>
            <a:pPr>
              <a:spcBef>
                <a:spcPct val="50000"/>
              </a:spcBef>
            </a:pPr>
            <a:r>
              <a:rPr lang="en-US" sz="3200">
                <a:latin typeface="Arial" charset="0"/>
              </a:rPr>
              <a:t>4 185</a:t>
            </a:r>
          </a:p>
          <a:p>
            <a:pPr>
              <a:spcBef>
                <a:spcPct val="50000"/>
              </a:spcBef>
            </a:pPr>
            <a:r>
              <a:rPr lang="en-US" sz="3200">
                <a:latin typeface="Arial" charset="0"/>
              </a:rPr>
              <a:t>1 157</a:t>
            </a:r>
          </a:p>
        </p:txBody>
      </p:sp>
      <p:sp>
        <p:nvSpPr>
          <p:cNvPr id="204814" name="Text Box 14"/>
          <p:cNvSpPr txBox="1">
            <a:spLocks noChangeArrowheads="1"/>
          </p:cNvSpPr>
          <p:nvPr/>
        </p:nvSpPr>
        <p:spPr bwMode="auto">
          <a:xfrm>
            <a:off x="1524000" y="3810000"/>
            <a:ext cx="609600" cy="646113"/>
          </a:xfrm>
          <a:prstGeom prst="rect">
            <a:avLst/>
          </a:prstGeom>
          <a:noFill/>
          <a:ln w="9525">
            <a:noFill/>
            <a:miter lim="800000"/>
            <a:headEnd/>
            <a:tailEnd/>
          </a:ln>
        </p:spPr>
        <p:txBody>
          <a:bodyPr>
            <a:spAutoFit/>
          </a:bodyPr>
          <a:lstStyle/>
          <a:p>
            <a:pPr>
              <a:spcBef>
                <a:spcPct val="50000"/>
              </a:spcBef>
            </a:pPr>
            <a:r>
              <a:rPr lang="en-US" sz="3600">
                <a:latin typeface="Arial" charset="0"/>
              </a:rPr>
              <a:t>-</a:t>
            </a:r>
          </a:p>
        </p:txBody>
      </p:sp>
      <p:sp>
        <p:nvSpPr>
          <p:cNvPr id="204815" name="Line 15"/>
          <p:cNvSpPr>
            <a:spLocks noChangeShapeType="1"/>
          </p:cNvSpPr>
          <p:nvPr/>
        </p:nvSpPr>
        <p:spPr bwMode="auto">
          <a:xfrm>
            <a:off x="1524000" y="5029200"/>
            <a:ext cx="1371600" cy="0"/>
          </a:xfrm>
          <a:prstGeom prst="line">
            <a:avLst/>
          </a:prstGeom>
          <a:noFill/>
          <a:ln w="9525">
            <a:solidFill>
              <a:schemeClr val="tx1"/>
            </a:solidFill>
            <a:round/>
            <a:headEnd/>
            <a:tailEnd/>
          </a:ln>
        </p:spPr>
        <p:txBody>
          <a:bodyPr/>
          <a:lstStyle/>
          <a:p>
            <a:endParaRPr lang="en-US"/>
          </a:p>
        </p:txBody>
      </p:sp>
      <p:sp>
        <p:nvSpPr>
          <p:cNvPr id="204816" name="Text Box 16"/>
          <p:cNvSpPr txBox="1">
            <a:spLocks noChangeArrowheads="1"/>
          </p:cNvSpPr>
          <p:nvPr/>
        </p:nvSpPr>
        <p:spPr bwMode="auto">
          <a:xfrm>
            <a:off x="6019800" y="3429000"/>
            <a:ext cx="1524000" cy="2062163"/>
          </a:xfrm>
          <a:prstGeom prst="rect">
            <a:avLst/>
          </a:prstGeom>
          <a:noFill/>
          <a:ln w="9525">
            <a:noFill/>
            <a:miter lim="800000"/>
            <a:headEnd/>
            <a:tailEnd/>
          </a:ln>
        </p:spPr>
        <p:txBody>
          <a:bodyPr>
            <a:spAutoFit/>
          </a:bodyPr>
          <a:lstStyle/>
          <a:p>
            <a:pPr>
              <a:spcBef>
                <a:spcPct val="50000"/>
              </a:spcBef>
            </a:pPr>
            <a:r>
              <a:rPr lang="en-US" sz="3200">
                <a:latin typeface="Arial" charset="0"/>
              </a:rPr>
              <a:t>29 041</a:t>
            </a:r>
          </a:p>
          <a:p>
            <a:pPr>
              <a:spcBef>
                <a:spcPct val="50000"/>
              </a:spcBef>
            </a:pPr>
            <a:r>
              <a:rPr lang="en-US" sz="3200">
                <a:latin typeface="Arial" charset="0"/>
              </a:rPr>
              <a:t>  5 987</a:t>
            </a:r>
          </a:p>
          <a:p>
            <a:pPr>
              <a:spcBef>
                <a:spcPct val="50000"/>
              </a:spcBef>
            </a:pPr>
            <a:r>
              <a:rPr lang="en-US" sz="3200">
                <a:latin typeface="Arial" charset="0"/>
              </a:rPr>
              <a:t>23 054</a:t>
            </a:r>
          </a:p>
        </p:txBody>
      </p:sp>
      <p:sp>
        <p:nvSpPr>
          <p:cNvPr id="204817" name="Text Box 17"/>
          <p:cNvSpPr txBox="1">
            <a:spLocks noChangeArrowheads="1"/>
          </p:cNvSpPr>
          <p:nvPr/>
        </p:nvSpPr>
        <p:spPr bwMode="auto">
          <a:xfrm>
            <a:off x="5943600" y="3810000"/>
            <a:ext cx="609600" cy="584200"/>
          </a:xfrm>
          <a:prstGeom prst="rect">
            <a:avLst/>
          </a:prstGeom>
          <a:noFill/>
          <a:ln w="9525">
            <a:noFill/>
            <a:miter lim="800000"/>
            <a:headEnd/>
            <a:tailEnd/>
          </a:ln>
        </p:spPr>
        <p:txBody>
          <a:bodyPr>
            <a:spAutoFit/>
          </a:bodyPr>
          <a:lstStyle/>
          <a:p>
            <a:pPr>
              <a:spcBef>
                <a:spcPct val="50000"/>
              </a:spcBef>
            </a:pPr>
            <a:r>
              <a:rPr lang="en-US" sz="3200">
                <a:latin typeface="Arial" charset="0"/>
              </a:rPr>
              <a:t>-</a:t>
            </a:r>
          </a:p>
        </p:txBody>
      </p:sp>
      <p:sp>
        <p:nvSpPr>
          <p:cNvPr id="204818" name="Line 18"/>
          <p:cNvSpPr>
            <a:spLocks noChangeShapeType="1"/>
          </p:cNvSpPr>
          <p:nvPr/>
        </p:nvSpPr>
        <p:spPr bwMode="auto">
          <a:xfrm>
            <a:off x="5943600" y="5029200"/>
            <a:ext cx="1524000" cy="0"/>
          </a:xfrm>
          <a:prstGeom prst="line">
            <a:avLst/>
          </a:prstGeom>
          <a:noFill/>
          <a:ln w="9525">
            <a:solidFill>
              <a:schemeClr val="tx1"/>
            </a:solidFill>
            <a:round/>
            <a:headEnd/>
            <a:tailEnd/>
          </a:ln>
        </p:spPr>
        <p:txBody>
          <a:bodyPr/>
          <a:lstStyle/>
          <a:p>
            <a:endParaRPr lang="en-US"/>
          </a:p>
        </p:txBody>
      </p:sp>
      <p:sp>
        <p:nvSpPr>
          <p:cNvPr id="204819" name="Rectangle 19" descr="Bouquet"/>
          <p:cNvSpPr>
            <a:spLocks noChangeArrowheads="1"/>
          </p:cNvSpPr>
          <p:nvPr/>
        </p:nvSpPr>
        <p:spPr bwMode="auto">
          <a:xfrm>
            <a:off x="0" y="2895600"/>
            <a:ext cx="4119563" cy="492125"/>
          </a:xfrm>
          <a:prstGeom prst="rect">
            <a:avLst/>
          </a:prstGeom>
          <a:noFill/>
          <a:ln w="9525">
            <a:noFill/>
            <a:miter lim="800000"/>
            <a:headEnd/>
            <a:tailEnd/>
          </a:ln>
        </p:spPr>
        <p:txBody>
          <a:bodyPr anchor="ctr"/>
          <a:lstStyle/>
          <a:p>
            <a:pPr algn="ctr" eaLnBrk="1" hangingPunct="1">
              <a:spcBef>
                <a:spcPct val="40000"/>
              </a:spcBef>
            </a:pPr>
            <a:r>
              <a:rPr lang="en-US" sz="3200">
                <a:latin typeface="Arial" charset="0"/>
              </a:rPr>
              <a:t>5 342 – 4 185 </a:t>
            </a:r>
          </a:p>
        </p:txBody>
      </p:sp>
      <p:sp>
        <p:nvSpPr>
          <p:cNvPr id="204820" name="Text Box 20"/>
          <p:cNvSpPr txBox="1">
            <a:spLocks noChangeArrowheads="1"/>
          </p:cNvSpPr>
          <p:nvPr/>
        </p:nvSpPr>
        <p:spPr bwMode="auto">
          <a:xfrm>
            <a:off x="1676400" y="6019800"/>
            <a:ext cx="4876800" cy="1077913"/>
          </a:xfrm>
          <a:prstGeom prst="rect">
            <a:avLst/>
          </a:prstGeom>
          <a:noFill/>
          <a:ln w="9525">
            <a:noFill/>
            <a:miter lim="800000"/>
            <a:headEnd/>
            <a:tailEnd/>
          </a:ln>
        </p:spPr>
        <p:txBody>
          <a:bodyPr>
            <a:spAutoFit/>
          </a:bodyPr>
          <a:lstStyle/>
          <a:p>
            <a:pPr>
              <a:spcBef>
                <a:spcPct val="50000"/>
              </a:spcBef>
            </a:pPr>
            <a:r>
              <a:rPr lang="en-US" sz="3200">
                <a:latin typeface="Arial" charset="0"/>
              </a:rPr>
              <a:t>Cá nhân : 80 200 – 19 194</a:t>
            </a:r>
          </a:p>
        </p:txBody>
      </p:sp>
      <p:sp>
        <p:nvSpPr>
          <p:cNvPr id="204821" name="Text Box 21"/>
          <p:cNvSpPr txBox="1">
            <a:spLocks noChangeArrowheads="1"/>
          </p:cNvSpPr>
          <p:nvPr/>
        </p:nvSpPr>
        <p:spPr bwMode="auto">
          <a:xfrm>
            <a:off x="6400800" y="6019800"/>
            <a:ext cx="1905000" cy="584200"/>
          </a:xfrm>
          <a:prstGeom prst="rect">
            <a:avLst/>
          </a:prstGeom>
          <a:noFill/>
          <a:ln w="9525">
            <a:noFill/>
            <a:miter lim="800000"/>
            <a:headEnd/>
            <a:tailEnd/>
          </a:ln>
        </p:spPr>
        <p:txBody>
          <a:bodyPr>
            <a:spAutoFit/>
          </a:bodyPr>
          <a:lstStyle/>
          <a:p>
            <a:pPr>
              <a:spcBef>
                <a:spcPct val="50000"/>
              </a:spcBef>
            </a:pPr>
            <a:r>
              <a:rPr lang="en-US" sz="3200">
                <a:latin typeface="Arial" charset="0"/>
              </a:rPr>
              <a:t>= 61006</a:t>
            </a:r>
          </a:p>
        </p:txBody>
      </p:sp>
      <p:sp>
        <p:nvSpPr>
          <p:cNvPr id="204823" name="Rectangle 23"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204824" name="Rectangle 24"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4819"/>
                                        </p:tgtEl>
                                        <p:attrNameLst>
                                          <p:attrName>style.visibility</p:attrName>
                                        </p:attrNameLst>
                                      </p:cBhvr>
                                      <p:to>
                                        <p:strVal val="visible"/>
                                      </p:to>
                                    </p:set>
                                    <p:anim calcmode="lin" valueType="num">
                                      <p:cBhvr>
                                        <p:cTn id="7" dur="500" fill="hold"/>
                                        <p:tgtEl>
                                          <p:spTgt spid="20481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04819"/>
                                        </p:tgtEl>
                                        <p:attrNameLst>
                                          <p:attrName>ppt_y</p:attrName>
                                        </p:attrNameLst>
                                      </p:cBhvr>
                                      <p:tavLst>
                                        <p:tav tm="0">
                                          <p:val>
                                            <p:strVal val="#ppt_y"/>
                                          </p:val>
                                        </p:tav>
                                        <p:tav tm="100000">
                                          <p:val>
                                            <p:strVal val="#ppt_y"/>
                                          </p:val>
                                        </p:tav>
                                      </p:tavLst>
                                    </p:anim>
                                    <p:anim calcmode="lin" valueType="num">
                                      <p:cBhvr>
                                        <p:cTn id="9" dur="500" fill="hold"/>
                                        <p:tgtEl>
                                          <p:spTgt spid="20481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0481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048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7" presetClass="entr" presetSubtype="10" fill="hold" grpId="0" nodeType="clickEffect">
                                  <p:stCondLst>
                                    <p:cond delay="0"/>
                                  </p:stCondLst>
                                  <p:childTnLst>
                                    <p:set>
                                      <p:cBhvr>
                                        <p:cTn id="15" dur="1" fill="hold">
                                          <p:stCondLst>
                                            <p:cond delay="0"/>
                                          </p:stCondLst>
                                        </p:cTn>
                                        <p:tgtEl>
                                          <p:spTgt spid="204809"/>
                                        </p:tgtEl>
                                        <p:attrNameLst>
                                          <p:attrName>style.visibility</p:attrName>
                                        </p:attrNameLst>
                                      </p:cBhvr>
                                      <p:to>
                                        <p:strVal val="visible"/>
                                      </p:to>
                                    </p:set>
                                    <p:anim calcmode="lin" valueType="num">
                                      <p:cBhvr>
                                        <p:cTn id="16" dur="500" fill="hold"/>
                                        <p:tgtEl>
                                          <p:spTgt spid="204809"/>
                                        </p:tgtEl>
                                        <p:attrNameLst>
                                          <p:attrName>ppt_w</p:attrName>
                                        </p:attrNameLst>
                                      </p:cBhvr>
                                      <p:tavLst>
                                        <p:tav tm="0">
                                          <p:val>
                                            <p:fltVal val="0"/>
                                          </p:val>
                                        </p:tav>
                                        <p:tav tm="100000">
                                          <p:val>
                                            <p:strVal val="#ppt_w"/>
                                          </p:val>
                                        </p:tav>
                                      </p:tavLst>
                                    </p:anim>
                                    <p:anim calcmode="lin" valueType="num">
                                      <p:cBhvr>
                                        <p:cTn id="17" dur="500" fill="hold"/>
                                        <p:tgtEl>
                                          <p:spTgt spid="204809"/>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204808"/>
                                        </p:tgtEl>
                                        <p:attrNameLst>
                                          <p:attrName>style.visibility</p:attrName>
                                        </p:attrNameLst>
                                      </p:cBhvr>
                                      <p:to>
                                        <p:strVal val="visible"/>
                                      </p:to>
                                    </p:set>
                                    <p:anim calcmode="lin" valueType="num">
                                      <p:cBhvr>
                                        <p:cTn id="22" dur="500" fill="hold"/>
                                        <p:tgtEl>
                                          <p:spTgt spid="204808"/>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204808"/>
                                        </p:tgtEl>
                                        <p:attrNameLst>
                                          <p:attrName>ppt_y</p:attrName>
                                        </p:attrNameLst>
                                      </p:cBhvr>
                                      <p:tavLst>
                                        <p:tav tm="0">
                                          <p:val>
                                            <p:strVal val="#ppt_y"/>
                                          </p:val>
                                        </p:tav>
                                        <p:tav tm="100000">
                                          <p:val>
                                            <p:strVal val="#ppt_y"/>
                                          </p:val>
                                        </p:tav>
                                      </p:tavLst>
                                    </p:anim>
                                    <p:anim calcmode="lin" valueType="num">
                                      <p:cBhvr>
                                        <p:cTn id="24" dur="500" fill="hold"/>
                                        <p:tgtEl>
                                          <p:spTgt spid="204808"/>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204808"/>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20480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20"/>
                                        </p:tgtEl>
                                        <p:attrNameLst>
                                          <p:attrName>style.visibility</p:attrName>
                                        </p:attrNameLst>
                                      </p:cBhvr>
                                      <p:to>
                                        <p:strVal val="visible"/>
                                      </p:to>
                                    </p:set>
                                    <p:anim calcmode="lin" valueType="num">
                                      <p:cBhvr additive="base">
                                        <p:cTn id="31" dur="2000" fill="hold"/>
                                        <p:tgtEl>
                                          <p:spTgt spid="204820"/>
                                        </p:tgtEl>
                                        <p:attrNameLst>
                                          <p:attrName>ppt_x</p:attrName>
                                        </p:attrNameLst>
                                      </p:cBhvr>
                                      <p:tavLst>
                                        <p:tav tm="0">
                                          <p:val>
                                            <p:strVal val="#ppt_x"/>
                                          </p:val>
                                        </p:tav>
                                        <p:tav tm="100000">
                                          <p:val>
                                            <p:strVal val="#ppt_x"/>
                                          </p:val>
                                        </p:tav>
                                      </p:tavLst>
                                    </p:anim>
                                    <p:anim calcmode="lin" valueType="num">
                                      <p:cBhvr additive="base">
                                        <p:cTn id="32" dur="2000" fill="hold"/>
                                        <p:tgtEl>
                                          <p:spTgt spid="20482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5" presetClass="entr" presetSubtype="0" fill="hold" nodeType="clickEffect">
                                  <p:stCondLst>
                                    <p:cond delay="0"/>
                                  </p:stCondLst>
                                  <p:childTnLst>
                                    <p:set>
                                      <p:cBhvr>
                                        <p:cTn id="36" dur="1" fill="hold">
                                          <p:stCondLst>
                                            <p:cond delay="0"/>
                                          </p:stCondLst>
                                        </p:cTn>
                                        <p:tgtEl>
                                          <p:spTgt spid="204813">
                                            <p:txEl>
                                              <p:pRg st="0" end="0"/>
                                            </p:txEl>
                                          </p:spTgt>
                                        </p:tgtEl>
                                        <p:attrNameLst>
                                          <p:attrName>style.visibility</p:attrName>
                                        </p:attrNameLst>
                                      </p:cBhvr>
                                      <p:to>
                                        <p:strVal val="visible"/>
                                      </p:to>
                                    </p:set>
                                    <p:animEffect transition="in" filter="fade">
                                      <p:cBhvr>
                                        <p:cTn id="37" dur="2000"/>
                                        <p:tgtEl>
                                          <p:spTgt spid="204813">
                                            <p:txEl>
                                              <p:pRg st="0" end="0"/>
                                            </p:txEl>
                                          </p:spTgt>
                                        </p:tgtEl>
                                      </p:cBhvr>
                                    </p:animEffect>
                                    <p:anim calcmode="lin" valueType="num">
                                      <p:cBhvr>
                                        <p:cTn id="38" dur="2000" fill="hold"/>
                                        <p:tgtEl>
                                          <p:spTgt spid="204813">
                                            <p:txEl>
                                              <p:pRg st="0" end="0"/>
                                            </p:txEl>
                                          </p:spTgt>
                                        </p:tgtEl>
                                        <p:attrNameLst>
                                          <p:attrName>style.rotation</p:attrName>
                                        </p:attrNameLst>
                                      </p:cBhvr>
                                      <p:tavLst>
                                        <p:tav tm="0">
                                          <p:val>
                                            <p:fltVal val="720"/>
                                          </p:val>
                                        </p:tav>
                                        <p:tav tm="100000">
                                          <p:val>
                                            <p:fltVal val="0"/>
                                          </p:val>
                                        </p:tav>
                                      </p:tavLst>
                                    </p:anim>
                                    <p:anim calcmode="lin" valueType="num">
                                      <p:cBhvr>
                                        <p:cTn id="39" dur="2000" fill="hold"/>
                                        <p:tgtEl>
                                          <p:spTgt spid="204813">
                                            <p:txEl>
                                              <p:pRg st="0" end="0"/>
                                            </p:txEl>
                                          </p:spTgt>
                                        </p:tgtEl>
                                        <p:attrNameLst>
                                          <p:attrName>ppt_h</p:attrName>
                                        </p:attrNameLst>
                                      </p:cBhvr>
                                      <p:tavLst>
                                        <p:tav tm="0">
                                          <p:val>
                                            <p:fltVal val="0"/>
                                          </p:val>
                                        </p:tav>
                                        <p:tav tm="100000">
                                          <p:val>
                                            <p:strVal val="#ppt_h"/>
                                          </p:val>
                                        </p:tav>
                                      </p:tavLst>
                                    </p:anim>
                                    <p:anim calcmode="lin" valueType="num">
                                      <p:cBhvr>
                                        <p:cTn id="40" dur="2000" fill="hold"/>
                                        <p:tgtEl>
                                          <p:spTgt spid="20481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52" presetClass="entr" presetSubtype="0" fill="hold" grpId="0" nodeType="clickEffect">
                                  <p:stCondLst>
                                    <p:cond delay="0"/>
                                  </p:stCondLst>
                                  <p:childTnLst>
                                    <p:set>
                                      <p:cBhvr>
                                        <p:cTn id="44" dur="1" fill="hold">
                                          <p:stCondLst>
                                            <p:cond delay="0"/>
                                          </p:stCondLst>
                                        </p:cTn>
                                        <p:tgtEl>
                                          <p:spTgt spid="204814"/>
                                        </p:tgtEl>
                                        <p:attrNameLst>
                                          <p:attrName>style.visibility</p:attrName>
                                        </p:attrNameLst>
                                      </p:cBhvr>
                                      <p:to>
                                        <p:strVal val="visible"/>
                                      </p:to>
                                    </p:set>
                                    <p:animScale>
                                      <p:cBhvr>
                                        <p:cTn id="45" dur="1000" decel="50000" fill="hold">
                                          <p:stCondLst>
                                            <p:cond delay="0"/>
                                          </p:stCondLst>
                                        </p:cTn>
                                        <p:tgtEl>
                                          <p:spTgt spid="2048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204814"/>
                                        </p:tgtEl>
                                        <p:attrNameLst>
                                          <p:attrName>ppt_x</p:attrName>
                                          <p:attrName>ppt_y</p:attrName>
                                        </p:attrNameLst>
                                      </p:cBhvr>
                                    </p:animMotion>
                                    <p:animEffect transition="in" filter="fade">
                                      <p:cBhvr>
                                        <p:cTn id="47" dur="1000"/>
                                        <p:tgtEl>
                                          <p:spTgt spid="2048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5" presetClass="entr" presetSubtype="0" fill="hold" nodeType="clickEffect">
                                  <p:stCondLst>
                                    <p:cond delay="0"/>
                                  </p:stCondLst>
                                  <p:childTnLst>
                                    <p:set>
                                      <p:cBhvr>
                                        <p:cTn id="51" dur="1" fill="hold">
                                          <p:stCondLst>
                                            <p:cond delay="0"/>
                                          </p:stCondLst>
                                        </p:cTn>
                                        <p:tgtEl>
                                          <p:spTgt spid="204813">
                                            <p:txEl>
                                              <p:pRg st="1" end="1"/>
                                            </p:txEl>
                                          </p:spTgt>
                                        </p:tgtEl>
                                        <p:attrNameLst>
                                          <p:attrName>style.visibility</p:attrName>
                                        </p:attrNameLst>
                                      </p:cBhvr>
                                      <p:to>
                                        <p:strVal val="visible"/>
                                      </p:to>
                                    </p:set>
                                    <p:animEffect transition="in" filter="fade">
                                      <p:cBhvr>
                                        <p:cTn id="52" dur="2000"/>
                                        <p:tgtEl>
                                          <p:spTgt spid="204813">
                                            <p:txEl>
                                              <p:pRg st="1" end="1"/>
                                            </p:txEl>
                                          </p:spTgt>
                                        </p:tgtEl>
                                      </p:cBhvr>
                                    </p:animEffect>
                                    <p:anim calcmode="lin" valueType="num">
                                      <p:cBhvr>
                                        <p:cTn id="53" dur="2000" fill="hold"/>
                                        <p:tgtEl>
                                          <p:spTgt spid="204813">
                                            <p:txEl>
                                              <p:pRg st="1" end="1"/>
                                            </p:txEl>
                                          </p:spTgt>
                                        </p:tgtEl>
                                        <p:attrNameLst>
                                          <p:attrName>style.rotation</p:attrName>
                                        </p:attrNameLst>
                                      </p:cBhvr>
                                      <p:tavLst>
                                        <p:tav tm="0">
                                          <p:val>
                                            <p:fltVal val="720"/>
                                          </p:val>
                                        </p:tav>
                                        <p:tav tm="100000">
                                          <p:val>
                                            <p:fltVal val="0"/>
                                          </p:val>
                                        </p:tav>
                                      </p:tavLst>
                                    </p:anim>
                                    <p:anim calcmode="lin" valueType="num">
                                      <p:cBhvr>
                                        <p:cTn id="54" dur="2000" fill="hold"/>
                                        <p:tgtEl>
                                          <p:spTgt spid="204813">
                                            <p:txEl>
                                              <p:pRg st="1" end="1"/>
                                            </p:txEl>
                                          </p:spTgt>
                                        </p:tgtEl>
                                        <p:attrNameLst>
                                          <p:attrName>ppt_h</p:attrName>
                                        </p:attrNameLst>
                                      </p:cBhvr>
                                      <p:tavLst>
                                        <p:tav tm="0">
                                          <p:val>
                                            <p:fltVal val="0"/>
                                          </p:val>
                                        </p:tav>
                                        <p:tav tm="100000">
                                          <p:val>
                                            <p:strVal val="#ppt_h"/>
                                          </p:val>
                                        </p:tav>
                                      </p:tavLst>
                                    </p:anim>
                                    <p:anim calcmode="lin" valueType="num">
                                      <p:cBhvr>
                                        <p:cTn id="55" dur="2000" fill="hold"/>
                                        <p:tgtEl>
                                          <p:spTgt spid="20481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10" fill="hold" grpId="0" nodeType="clickEffect">
                                  <p:stCondLst>
                                    <p:cond delay="0"/>
                                  </p:stCondLst>
                                  <p:childTnLst>
                                    <p:set>
                                      <p:cBhvr>
                                        <p:cTn id="59" dur="1" fill="hold">
                                          <p:stCondLst>
                                            <p:cond delay="0"/>
                                          </p:stCondLst>
                                        </p:cTn>
                                        <p:tgtEl>
                                          <p:spTgt spid="204815"/>
                                        </p:tgtEl>
                                        <p:attrNameLst>
                                          <p:attrName>style.visibility</p:attrName>
                                        </p:attrNameLst>
                                      </p:cBhvr>
                                      <p:to>
                                        <p:strVal val="visible"/>
                                      </p:to>
                                    </p:set>
                                    <p:anim calcmode="lin" valueType="num">
                                      <p:cBhvr>
                                        <p:cTn id="60" dur="500" fill="hold"/>
                                        <p:tgtEl>
                                          <p:spTgt spid="204815"/>
                                        </p:tgtEl>
                                        <p:attrNameLst>
                                          <p:attrName>ppt_w</p:attrName>
                                        </p:attrNameLst>
                                      </p:cBhvr>
                                      <p:tavLst>
                                        <p:tav tm="0">
                                          <p:val>
                                            <p:fltVal val="0"/>
                                          </p:val>
                                        </p:tav>
                                        <p:tav tm="100000">
                                          <p:val>
                                            <p:strVal val="#ppt_w"/>
                                          </p:val>
                                        </p:tav>
                                      </p:tavLst>
                                    </p:anim>
                                    <p:anim calcmode="lin" valueType="num">
                                      <p:cBhvr>
                                        <p:cTn id="61" dur="500" fill="hold"/>
                                        <p:tgtEl>
                                          <p:spTgt spid="204815"/>
                                        </p:tgtEl>
                                        <p:attrNameLst>
                                          <p:attrName>ppt_h</p:attrName>
                                        </p:attrNameLst>
                                      </p:cBhvr>
                                      <p:tavLst>
                                        <p:tav tm="0">
                                          <p:val>
                                            <p:strVal val="#ppt_h"/>
                                          </p:val>
                                        </p:tav>
                                        <p:tav tm="100000">
                                          <p:val>
                                            <p:strVal val="#ppt_h"/>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0" presetClass="entr" presetSubtype="0" fill="hold" nodeType="clickEffect">
                                  <p:stCondLst>
                                    <p:cond delay="0"/>
                                  </p:stCondLst>
                                  <p:childTnLst>
                                    <p:set>
                                      <p:cBhvr>
                                        <p:cTn id="65" dur="1" fill="hold">
                                          <p:stCondLst>
                                            <p:cond delay="0"/>
                                          </p:stCondLst>
                                        </p:cTn>
                                        <p:tgtEl>
                                          <p:spTgt spid="204813">
                                            <p:txEl>
                                              <p:pRg st="2" end="2"/>
                                            </p:txEl>
                                          </p:spTgt>
                                        </p:tgtEl>
                                        <p:attrNameLst>
                                          <p:attrName>style.visibility</p:attrName>
                                        </p:attrNameLst>
                                      </p:cBhvr>
                                      <p:to>
                                        <p:strVal val="visible"/>
                                      </p:to>
                                    </p:set>
                                    <p:animEffect transition="in" filter="wedge">
                                      <p:cBhvr>
                                        <p:cTn id="66" dur="2000"/>
                                        <p:tgtEl>
                                          <p:spTgt spid="204813">
                                            <p:txEl>
                                              <p:pRg st="2" end="2"/>
                                            </p:txEl>
                                          </p:spTgt>
                                        </p:tgtEl>
                                      </p:cBhvr>
                                    </p:animEffect>
                                  </p:childTnLst>
                                </p:cTn>
                              </p:par>
                              <p:par>
                                <p:cTn id="67" presetID="3" presetClass="emph" presetSubtype="2" fill="hold" nodeType="withEffect">
                                  <p:stCondLst>
                                    <p:cond delay="0"/>
                                  </p:stCondLst>
                                  <p:childTnLst>
                                    <p:animClr clrSpc="rgb" dir="cw">
                                      <p:cBhvr override="childStyle">
                                        <p:cTn id="68" dur="2000" fill="hold"/>
                                        <p:tgtEl>
                                          <p:spTgt spid="204813">
                                            <p:txEl>
                                              <p:pRg st="2" end="2"/>
                                            </p:txEl>
                                          </p:spTgt>
                                        </p:tgtEl>
                                        <p:attrNameLst>
                                          <p:attrName>style.color</p:attrName>
                                        </p:attrNameLst>
                                      </p:cBhvr>
                                      <p:to>
                                        <a:srgbClr val="FF0066"/>
                                      </p:to>
                                    </p:animClr>
                                  </p:childTnLst>
                                </p:cTn>
                              </p:par>
                            </p:childTnLst>
                          </p:cTn>
                        </p:par>
                      </p:childTnLst>
                    </p:cTn>
                  </p:par>
                  <p:par>
                    <p:cTn id="69" fill="hold" nodeType="clickPar">
                      <p:stCondLst>
                        <p:cond delay="indefinite"/>
                      </p:stCondLst>
                      <p:childTnLst>
                        <p:par>
                          <p:cTn id="70" fill="hold" nodeType="withGroup">
                            <p:stCondLst>
                              <p:cond delay="0"/>
                            </p:stCondLst>
                            <p:childTnLst>
                              <p:par>
                                <p:cTn id="71" presetID="17" presetClass="entr" presetSubtype="10" fill="hold" nodeType="clickEffect">
                                  <p:stCondLst>
                                    <p:cond delay="0"/>
                                  </p:stCondLst>
                                  <p:childTnLst>
                                    <p:set>
                                      <p:cBhvr>
                                        <p:cTn id="72" dur="1" fill="hold">
                                          <p:stCondLst>
                                            <p:cond delay="0"/>
                                          </p:stCondLst>
                                        </p:cTn>
                                        <p:tgtEl>
                                          <p:spTgt spid="204816">
                                            <p:txEl>
                                              <p:pRg st="0" end="0"/>
                                            </p:txEl>
                                          </p:spTgt>
                                        </p:tgtEl>
                                        <p:attrNameLst>
                                          <p:attrName>style.visibility</p:attrName>
                                        </p:attrNameLst>
                                      </p:cBhvr>
                                      <p:to>
                                        <p:strVal val="visible"/>
                                      </p:to>
                                    </p:set>
                                    <p:anim calcmode="lin" valueType="num">
                                      <p:cBhvr>
                                        <p:cTn id="73" dur="500" fill="hold"/>
                                        <p:tgtEl>
                                          <p:spTgt spid="204816">
                                            <p:txEl>
                                              <p:pRg st="0" end="0"/>
                                            </p:txEl>
                                          </p:spTgt>
                                        </p:tgtEl>
                                        <p:attrNameLst>
                                          <p:attrName>ppt_w</p:attrName>
                                        </p:attrNameLst>
                                      </p:cBhvr>
                                      <p:tavLst>
                                        <p:tav tm="0">
                                          <p:val>
                                            <p:fltVal val="0"/>
                                          </p:val>
                                        </p:tav>
                                        <p:tav tm="100000">
                                          <p:val>
                                            <p:strVal val="#ppt_w"/>
                                          </p:val>
                                        </p:tav>
                                      </p:tavLst>
                                    </p:anim>
                                    <p:anim calcmode="lin" valueType="num">
                                      <p:cBhvr>
                                        <p:cTn id="74" dur="500" fill="hold"/>
                                        <p:tgtEl>
                                          <p:spTgt spid="204816">
                                            <p:txEl>
                                              <p:pRg st="0" end="0"/>
                                            </p:txEl>
                                          </p:spTgt>
                                        </p:tgtEl>
                                        <p:attrNameLst>
                                          <p:attrName>ppt_h</p:attrName>
                                        </p:attrNameLst>
                                      </p:cBhvr>
                                      <p:tavLst>
                                        <p:tav tm="0">
                                          <p:val>
                                            <p:strVal val="#ppt_h"/>
                                          </p:val>
                                        </p:tav>
                                        <p:tav tm="100000">
                                          <p:val>
                                            <p:strVal val="#ppt_h"/>
                                          </p:val>
                                        </p:tav>
                                      </p:tavLst>
                                    </p:anim>
                                  </p:childTnLst>
                                </p:cTn>
                              </p:par>
                              <p:par>
                                <p:cTn id="75" presetID="52" presetClass="entr" presetSubtype="0" fill="hold" grpId="0" nodeType="withEffect">
                                  <p:stCondLst>
                                    <p:cond delay="0"/>
                                  </p:stCondLst>
                                  <p:childTnLst>
                                    <p:set>
                                      <p:cBhvr>
                                        <p:cTn id="76" dur="1" fill="hold">
                                          <p:stCondLst>
                                            <p:cond delay="0"/>
                                          </p:stCondLst>
                                        </p:cTn>
                                        <p:tgtEl>
                                          <p:spTgt spid="204817"/>
                                        </p:tgtEl>
                                        <p:attrNameLst>
                                          <p:attrName>style.visibility</p:attrName>
                                        </p:attrNameLst>
                                      </p:cBhvr>
                                      <p:to>
                                        <p:strVal val="visible"/>
                                      </p:to>
                                    </p:set>
                                    <p:animScale>
                                      <p:cBhvr>
                                        <p:cTn id="77" dur="1000" decel="50000" fill="hold">
                                          <p:stCondLst>
                                            <p:cond delay="0"/>
                                          </p:stCondLst>
                                        </p:cTn>
                                        <p:tgtEl>
                                          <p:spTgt spid="2048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204817"/>
                                        </p:tgtEl>
                                        <p:attrNameLst>
                                          <p:attrName>ppt_x</p:attrName>
                                          <p:attrName>ppt_y</p:attrName>
                                        </p:attrNameLst>
                                      </p:cBhvr>
                                    </p:animMotion>
                                    <p:animEffect transition="in" filter="fade">
                                      <p:cBhvr>
                                        <p:cTn id="79" dur="1000"/>
                                        <p:tgtEl>
                                          <p:spTgt spid="204817"/>
                                        </p:tgtEl>
                                      </p:cBhvr>
                                    </p:animEffect>
                                  </p:childTnLst>
                                </p:cTn>
                              </p:par>
                              <p:par>
                                <p:cTn id="80" presetID="35" presetClass="entr" presetSubtype="0" fill="hold" nodeType="withEffect">
                                  <p:stCondLst>
                                    <p:cond delay="0"/>
                                  </p:stCondLst>
                                  <p:childTnLst>
                                    <p:set>
                                      <p:cBhvr>
                                        <p:cTn id="81" dur="1" fill="hold">
                                          <p:stCondLst>
                                            <p:cond delay="0"/>
                                          </p:stCondLst>
                                        </p:cTn>
                                        <p:tgtEl>
                                          <p:spTgt spid="204816">
                                            <p:txEl>
                                              <p:pRg st="1" end="1"/>
                                            </p:txEl>
                                          </p:spTgt>
                                        </p:tgtEl>
                                        <p:attrNameLst>
                                          <p:attrName>style.visibility</p:attrName>
                                        </p:attrNameLst>
                                      </p:cBhvr>
                                      <p:to>
                                        <p:strVal val="visible"/>
                                      </p:to>
                                    </p:set>
                                    <p:animEffect transition="in" filter="fade">
                                      <p:cBhvr>
                                        <p:cTn id="82" dur="2000"/>
                                        <p:tgtEl>
                                          <p:spTgt spid="204816">
                                            <p:txEl>
                                              <p:pRg st="1" end="1"/>
                                            </p:txEl>
                                          </p:spTgt>
                                        </p:tgtEl>
                                      </p:cBhvr>
                                    </p:animEffect>
                                    <p:anim calcmode="lin" valueType="num">
                                      <p:cBhvr>
                                        <p:cTn id="83" dur="2000" fill="hold"/>
                                        <p:tgtEl>
                                          <p:spTgt spid="204816">
                                            <p:txEl>
                                              <p:pRg st="1" end="1"/>
                                            </p:txEl>
                                          </p:spTgt>
                                        </p:tgtEl>
                                        <p:attrNameLst>
                                          <p:attrName>style.rotation</p:attrName>
                                        </p:attrNameLst>
                                      </p:cBhvr>
                                      <p:tavLst>
                                        <p:tav tm="0">
                                          <p:val>
                                            <p:fltVal val="720"/>
                                          </p:val>
                                        </p:tav>
                                        <p:tav tm="100000">
                                          <p:val>
                                            <p:fltVal val="0"/>
                                          </p:val>
                                        </p:tav>
                                      </p:tavLst>
                                    </p:anim>
                                    <p:anim calcmode="lin" valueType="num">
                                      <p:cBhvr>
                                        <p:cTn id="84" dur="2000" fill="hold"/>
                                        <p:tgtEl>
                                          <p:spTgt spid="204816">
                                            <p:txEl>
                                              <p:pRg st="1" end="1"/>
                                            </p:txEl>
                                          </p:spTgt>
                                        </p:tgtEl>
                                        <p:attrNameLst>
                                          <p:attrName>ppt_h</p:attrName>
                                        </p:attrNameLst>
                                      </p:cBhvr>
                                      <p:tavLst>
                                        <p:tav tm="0">
                                          <p:val>
                                            <p:fltVal val="0"/>
                                          </p:val>
                                        </p:tav>
                                        <p:tav tm="100000">
                                          <p:val>
                                            <p:strVal val="#ppt_h"/>
                                          </p:val>
                                        </p:tav>
                                      </p:tavLst>
                                    </p:anim>
                                    <p:anim calcmode="lin" valueType="num">
                                      <p:cBhvr>
                                        <p:cTn id="85" dur="2000" fill="hold"/>
                                        <p:tgtEl>
                                          <p:spTgt spid="204816">
                                            <p:txEl>
                                              <p:pRg st="1" end="1"/>
                                            </p:txEl>
                                          </p:spTgt>
                                        </p:tgtEl>
                                        <p:attrNameLst>
                                          <p:attrName>ppt_w</p:attrName>
                                        </p:attrNameLst>
                                      </p:cBhvr>
                                      <p:tavLst>
                                        <p:tav tm="0">
                                          <p:val>
                                            <p:fltVal val="0"/>
                                          </p:val>
                                        </p:tav>
                                        <p:tav tm="100000">
                                          <p:val>
                                            <p:strVal val="#ppt_w"/>
                                          </p:val>
                                        </p:tav>
                                      </p:tavLst>
                                    </p:anim>
                                  </p:childTnLst>
                                </p:cTn>
                              </p:par>
                              <p:par>
                                <p:cTn id="86" presetID="17" presetClass="entr" presetSubtype="10" fill="hold" grpId="0" nodeType="withEffect">
                                  <p:stCondLst>
                                    <p:cond delay="0"/>
                                  </p:stCondLst>
                                  <p:childTnLst>
                                    <p:set>
                                      <p:cBhvr>
                                        <p:cTn id="87" dur="1" fill="hold">
                                          <p:stCondLst>
                                            <p:cond delay="0"/>
                                          </p:stCondLst>
                                        </p:cTn>
                                        <p:tgtEl>
                                          <p:spTgt spid="204818"/>
                                        </p:tgtEl>
                                        <p:attrNameLst>
                                          <p:attrName>style.visibility</p:attrName>
                                        </p:attrNameLst>
                                      </p:cBhvr>
                                      <p:to>
                                        <p:strVal val="visible"/>
                                      </p:to>
                                    </p:set>
                                    <p:anim calcmode="lin" valueType="num">
                                      <p:cBhvr>
                                        <p:cTn id="88" dur="500" fill="hold"/>
                                        <p:tgtEl>
                                          <p:spTgt spid="204818"/>
                                        </p:tgtEl>
                                        <p:attrNameLst>
                                          <p:attrName>ppt_w</p:attrName>
                                        </p:attrNameLst>
                                      </p:cBhvr>
                                      <p:tavLst>
                                        <p:tav tm="0">
                                          <p:val>
                                            <p:fltVal val="0"/>
                                          </p:val>
                                        </p:tav>
                                        <p:tav tm="100000">
                                          <p:val>
                                            <p:strVal val="#ppt_w"/>
                                          </p:val>
                                        </p:tav>
                                      </p:tavLst>
                                    </p:anim>
                                    <p:anim calcmode="lin" valueType="num">
                                      <p:cBhvr>
                                        <p:cTn id="89" dur="500" fill="hold"/>
                                        <p:tgtEl>
                                          <p:spTgt spid="204818"/>
                                        </p:tgtEl>
                                        <p:attrNameLst>
                                          <p:attrName>ppt_h</p:attrName>
                                        </p:attrNameLst>
                                      </p:cBhvr>
                                      <p:tavLst>
                                        <p:tav tm="0">
                                          <p:val>
                                            <p:strVal val="#ppt_h"/>
                                          </p:val>
                                        </p:tav>
                                        <p:tav tm="100000">
                                          <p:val>
                                            <p:strVal val="#ppt_h"/>
                                          </p:val>
                                        </p:tav>
                                      </p:tavLst>
                                    </p:anim>
                                  </p:childTnLst>
                                </p:cTn>
                              </p:par>
                              <p:par>
                                <p:cTn id="90" presetID="20" presetClass="entr" presetSubtype="0" fill="hold" nodeType="withEffect">
                                  <p:stCondLst>
                                    <p:cond delay="0"/>
                                  </p:stCondLst>
                                  <p:childTnLst>
                                    <p:set>
                                      <p:cBhvr>
                                        <p:cTn id="91" dur="1" fill="hold">
                                          <p:stCondLst>
                                            <p:cond delay="0"/>
                                          </p:stCondLst>
                                        </p:cTn>
                                        <p:tgtEl>
                                          <p:spTgt spid="204816">
                                            <p:txEl>
                                              <p:pRg st="2" end="2"/>
                                            </p:txEl>
                                          </p:spTgt>
                                        </p:tgtEl>
                                        <p:attrNameLst>
                                          <p:attrName>style.visibility</p:attrName>
                                        </p:attrNameLst>
                                      </p:cBhvr>
                                      <p:to>
                                        <p:strVal val="visible"/>
                                      </p:to>
                                    </p:set>
                                    <p:animEffect transition="in" filter="wedge">
                                      <p:cBhvr>
                                        <p:cTn id="92" dur="2000"/>
                                        <p:tgtEl>
                                          <p:spTgt spid="204816">
                                            <p:txEl>
                                              <p:pRg st="2" end="2"/>
                                            </p:txEl>
                                          </p:spTgt>
                                        </p:tgtEl>
                                      </p:cBhvr>
                                    </p:animEffect>
                                  </p:childTnLst>
                                </p:cTn>
                              </p:par>
                              <p:par>
                                <p:cTn id="93" presetID="3" presetClass="emph" presetSubtype="2" fill="hold" nodeType="withEffect">
                                  <p:stCondLst>
                                    <p:cond delay="0"/>
                                  </p:stCondLst>
                                  <p:childTnLst>
                                    <p:animClr clrSpc="rgb" dir="cw">
                                      <p:cBhvr override="childStyle">
                                        <p:cTn id="94" dur="2000" fill="hold"/>
                                        <p:tgtEl>
                                          <p:spTgt spid="204816">
                                            <p:txEl>
                                              <p:pRg st="2" end="2"/>
                                            </p:txEl>
                                          </p:spTgt>
                                        </p:tgtEl>
                                        <p:attrNameLst>
                                          <p:attrName>style.color</p:attrName>
                                        </p:attrNameLst>
                                      </p:cBhvr>
                                      <p:to>
                                        <a:srgbClr val="FF0066"/>
                                      </p:to>
                                    </p:animClr>
                                  </p:childTnLst>
                                </p:cTn>
                              </p:par>
                            </p:childTnLst>
                          </p:cTn>
                        </p:par>
                      </p:childTnLst>
                    </p:cTn>
                  </p:par>
                  <p:par>
                    <p:cTn id="95" fill="hold" nodeType="clickPar">
                      <p:stCondLst>
                        <p:cond delay="indefinite"/>
                      </p:stCondLst>
                      <p:childTnLst>
                        <p:par>
                          <p:cTn id="96" fill="hold" nodeType="withGroup">
                            <p:stCondLst>
                              <p:cond delay="0"/>
                            </p:stCondLst>
                            <p:childTnLst>
                              <p:par>
                                <p:cTn id="97" presetID="29" presetClass="entr" presetSubtype="0" fill="hold" grpId="0" nodeType="clickEffect">
                                  <p:stCondLst>
                                    <p:cond delay="0"/>
                                  </p:stCondLst>
                                  <p:childTnLst>
                                    <p:set>
                                      <p:cBhvr>
                                        <p:cTn id="98" dur="1" fill="hold">
                                          <p:stCondLst>
                                            <p:cond delay="0"/>
                                          </p:stCondLst>
                                        </p:cTn>
                                        <p:tgtEl>
                                          <p:spTgt spid="204821"/>
                                        </p:tgtEl>
                                        <p:attrNameLst>
                                          <p:attrName>style.visibility</p:attrName>
                                        </p:attrNameLst>
                                      </p:cBhvr>
                                      <p:to>
                                        <p:strVal val="visible"/>
                                      </p:to>
                                    </p:set>
                                    <p:anim calcmode="lin" valueType="num">
                                      <p:cBhvr>
                                        <p:cTn id="99" dur="2000" fill="hold"/>
                                        <p:tgtEl>
                                          <p:spTgt spid="204821"/>
                                        </p:tgtEl>
                                        <p:attrNameLst>
                                          <p:attrName>ppt_x</p:attrName>
                                        </p:attrNameLst>
                                      </p:cBhvr>
                                      <p:tavLst>
                                        <p:tav tm="0">
                                          <p:val>
                                            <p:strVal val="#ppt_x-.2"/>
                                          </p:val>
                                        </p:tav>
                                        <p:tav tm="100000">
                                          <p:val>
                                            <p:strVal val="#ppt_x"/>
                                          </p:val>
                                        </p:tav>
                                      </p:tavLst>
                                    </p:anim>
                                    <p:anim calcmode="lin" valueType="num">
                                      <p:cBhvr>
                                        <p:cTn id="100" dur="2000" fill="hold"/>
                                        <p:tgtEl>
                                          <p:spTgt spid="204821"/>
                                        </p:tgtEl>
                                        <p:attrNameLst>
                                          <p:attrName>ppt_y</p:attrName>
                                        </p:attrNameLst>
                                      </p:cBhvr>
                                      <p:tavLst>
                                        <p:tav tm="0">
                                          <p:val>
                                            <p:strVal val="#ppt_y"/>
                                          </p:val>
                                        </p:tav>
                                        <p:tav tm="100000">
                                          <p:val>
                                            <p:strVal val="#ppt_y"/>
                                          </p:val>
                                        </p:tav>
                                      </p:tavLst>
                                    </p:anim>
                                    <p:animEffect transition="in" filter="wipe(right)" prLst="gradientSize: 0.1">
                                      <p:cBhvr>
                                        <p:cTn id="101" dur="2000"/>
                                        <p:tgtEl>
                                          <p:spTgt spid="204821"/>
                                        </p:tgtEl>
                                      </p:cBhvr>
                                    </p:animEffect>
                                  </p:childTnLst>
                                </p:cTn>
                              </p:par>
                              <p:par>
                                <p:cTn id="102" presetID="3" presetClass="emph" presetSubtype="2" fill="hold" grpId="1" nodeType="withEffect">
                                  <p:stCondLst>
                                    <p:cond delay="0"/>
                                  </p:stCondLst>
                                  <p:childTnLst>
                                    <p:animClr clrSpc="rgb" dir="cw">
                                      <p:cBhvr override="childStyle">
                                        <p:cTn id="103" dur="2000" fill="hold"/>
                                        <p:tgtEl>
                                          <p:spTgt spid="204821"/>
                                        </p:tgtEl>
                                        <p:attrNameLst>
                                          <p:attrName>style.color</p:attrName>
                                        </p:attrNameLst>
                                      </p:cBhvr>
                                      <p:to>
                                        <a:srgbClr val="FF006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8" grpId="0"/>
      <p:bldP spid="204809" grpId="0" animBg="1"/>
      <p:bldP spid="204814" grpId="0"/>
      <p:bldP spid="204815" grpId="0" animBg="1"/>
      <p:bldP spid="204817" grpId="0"/>
      <p:bldP spid="204818" grpId="0" animBg="1"/>
      <p:bldP spid="204819" grpId="0"/>
      <p:bldP spid="204820" grpId="0"/>
      <p:bldP spid="204821" grpId="0"/>
      <p:bldP spid="204821" grpId="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6147" name="Text Box 9"/>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6148" name="Text Box 10"/>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205835" name="Text Box 11"/>
          <p:cNvSpPr txBox="1">
            <a:spLocks noChangeArrowheads="1"/>
          </p:cNvSpPr>
          <p:nvPr/>
        </p:nvSpPr>
        <p:spPr bwMode="auto">
          <a:xfrm>
            <a:off x="0" y="1752600"/>
            <a:ext cx="4343400" cy="584200"/>
          </a:xfrm>
          <a:prstGeom prst="rect">
            <a:avLst/>
          </a:prstGeom>
          <a:noFill/>
          <a:ln w="9525">
            <a:noFill/>
            <a:miter lim="800000"/>
            <a:headEnd/>
            <a:tailEnd/>
          </a:ln>
        </p:spPr>
        <p:txBody>
          <a:bodyPr>
            <a:spAutoFit/>
          </a:bodyPr>
          <a:lstStyle/>
          <a:p>
            <a:pPr>
              <a:spcBef>
                <a:spcPct val="50000"/>
              </a:spcBef>
            </a:pPr>
            <a:r>
              <a:rPr lang="en-US" sz="3200" u="sng">
                <a:solidFill>
                  <a:srgbClr val="FFFF00"/>
                </a:solidFill>
                <a:latin typeface="Arial" charset="0"/>
              </a:rPr>
              <a:t>Bài 2.</a:t>
            </a:r>
            <a:r>
              <a:rPr lang="en-US" sz="3200">
                <a:solidFill>
                  <a:srgbClr val="FFFF00"/>
                </a:solidFill>
                <a:latin typeface="Arial" charset="0"/>
              </a:rPr>
              <a:t> Tìm x</a:t>
            </a:r>
          </a:p>
        </p:txBody>
      </p:sp>
      <p:sp>
        <p:nvSpPr>
          <p:cNvPr id="205845" name="Text Box 21"/>
          <p:cNvSpPr txBox="1">
            <a:spLocks noChangeArrowheads="1"/>
          </p:cNvSpPr>
          <p:nvPr/>
        </p:nvSpPr>
        <p:spPr bwMode="auto">
          <a:xfrm>
            <a:off x="0" y="2743200"/>
            <a:ext cx="4648200" cy="2062163"/>
          </a:xfrm>
          <a:prstGeom prst="rect">
            <a:avLst/>
          </a:prstGeom>
          <a:noFill/>
          <a:ln w="9525">
            <a:noFill/>
            <a:miter lim="800000"/>
            <a:headEnd/>
            <a:tailEnd/>
          </a:ln>
        </p:spPr>
        <p:txBody>
          <a:bodyPr>
            <a:spAutoFit/>
          </a:bodyPr>
          <a:lstStyle/>
          <a:p>
            <a:pPr marL="457200" indent="-457200">
              <a:spcBef>
                <a:spcPct val="50000"/>
              </a:spcBef>
              <a:buFontTx/>
              <a:buAutoNum type="alphaLcParenR"/>
            </a:pPr>
            <a:r>
              <a:rPr lang="en-US" sz="3200">
                <a:latin typeface="Arial" charset="0"/>
              </a:rPr>
              <a:t>X + 126 = 480</a:t>
            </a:r>
          </a:p>
          <a:p>
            <a:pPr marL="457200" indent="-457200">
              <a:spcBef>
                <a:spcPct val="50000"/>
              </a:spcBef>
            </a:pPr>
            <a:r>
              <a:rPr lang="en-US" sz="3200">
                <a:latin typeface="Arial" charset="0"/>
              </a:rPr>
              <a:t>    X           = 480 – 126</a:t>
            </a:r>
          </a:p>
          <a:p>
            <a:pPr marL="457200" indent="-457200">
              <a:spcBef>
                <a:spcPct val="50000"/>
              </a:spcBef>
            </a:pPr>
            <a:r>
              <a:rPr lang="en-US" sz="3200">
                <a:latin typeface="Arial" charset="0"/>
              </a:rPr>
              <a:t>    X           = 354</a:t>
            </a:r>
          </a:p>
        </p:txBody>
      </p:sp>
      <p:sp>
        <p:nvSpPr>
          <p:cNvPr id="205846" name="Text Box 22"/>
          <p:cNvSpPr txBox="1">
            <a:spLocks noChangeArrowheads="1"/>
          </p:cNvSpPr>
          <p:nvPr/>
        </p:nvSpPr>
        <p:spPr bwMode="auto">
          <a:xfrm>
            <a:off x="4724400" y="2743200"/>
            <a:ext cx="4648200" cy="2062163"/>
          </a:xfrm>
          <a:prstGeom prst="rect">
            <a:avLst/>
          </a:prstGeom>
          <a:noFill/>
          <a:ln w="9525">
            <a:noFill/>
            <a:miter lim="800000"/>
            <a:headEnd/>
            <a:tailEnd/>
          </a:ln>
        </p:spPr>
        <p:txBody>
          <a:bodyPr>
            <a:spAutoFit/>
          </a:bodyPr>
          <a:lstStyle/>
          <a:p>
            <a:pPr marL="457200" indent="-457200">
              <a:spcBef>
                <a:spcPct val="50000"/>
              </a:spcBef>
            </a:pPr>
            <a:r>
              <a:rPr lang="en-US" sz="3200">
                <a:latin typeface="Arial" charset="0"/>
              </a:rPr>
              <a:t>b) X - 209 = 435</a:t>
            </a:r>
          </a:p>
          <a:p>
            <a:pPr marL="457200" indent="-457200">
              <a:spcBef>
                <a:spcPct val="50000"/>
              </a:spcBef>
            </a:pPr>
            <a:r>
              <a:rPr lang="en-US" sz="3200">
                <a:latin typeface="Arial" charset="0"/>
              </a:rPr>
              <a:t>    X          = 435 + 209</a:t>
            </a:r>
          </a:p>
          <a:p>
            <a:pPr marL="457200" indent="-457200">
              <a:spcBef>
                <a:spcPct val="50000"/>
              </a:spcBef>
            </a:pPr>
            <a:r>
              <a:rPr lang="en-US" sz="3200">
                <a:latin typeface="Arial" charset="0"/>
              </a:rPr>
              <a:t>    X          = 644</a:t>
            </a:r>
          </a:p>
        </p:txBody>
      </p:sp>
      <p:sp>
        <p:nvSpPr>
          <p:cNvPr id="205848" name="Rectangle 24"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205849" name="Rectangle 25"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5835"/>
                                        </p:tgtEl>
                                        <p:attrNameLst>
                                          <p:attrName>style.visibility</p:attrName>
                                        </p:attrNameLst>
                                      </p:cBhvr>
                                      <p:to>
                                        <p:strVal val="visible"/>
                                      </p:to>
                                    </p:set>
                                    <p:animEffect transition="in" filter="diamond(in)">
                                      <p:cBhvr>
                                        <p:cTn id="7" dur="2000"/>
                                        <p:tgtEl>
                                          <p:spTgt spid="205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05845">
                                            <p:txEl>
                                              <p:pRg st="0" end="0"/>
                                            </p:txEl>
                                          </p:spTgt>
                                        </p:tgtEl>
                                        <p:attrNameLst>
                                          <p:attrName>style.visibility</p:attrName>
                                        </p:attrNameLst>
                                      </p:cBhvr>
                                      <p:to>
                                        <p:strVal val="visible"/>
                                      </p:to>
                                    </p:set>
                                    <p:animEffect transition="in" filter="diamond(in)">
                                      <p:cBhvr>
                                        <p:cTn id="12" dur="2000"/>
                                        <p:tgtEl>
                                          <p:spTgt spid="20584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05846">
                                            <p:txEl>
                                              <p:pRg st="0" end="0"/>
                                            </p:txEl>
                                          </p:spTgt>
                                        </p:tgtEl>
                                        <p:attrNameLst>
                                          <p:attrName>style.visibility</p:attrName>
                                        </p:attrNameLst>
                                      </p:cBhvr>
                                      <p:to>
                                        <p:strVal val="visible"/>
                                      </p:to>
                                    </p:set>
                                    <p:animEffect transition="in" filter="diamond(in)">
                                      <p:cBhvr>
                                        <p:cTn id="17" dur="2000"/>
                                        <p:tgtEl>
                                          <p:spTgt spid="20584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nodeType="clickEffect">
                                  <p:stCondLst>
                                    <p:cond delay="0"/>
                                  </p:stCondLst>
                                  <p:childTnLst>
                                    <p:set>
                                      <p:cBhvr>
                                        <p:cTn id="21" dur="1" fill="hold">
                                          <p:stCondLst>
                                            <p:cond delay="0"/>
                                          </p:stCondLst>
                                        </p:cTn>
                                        <p:tgtEl>
                                          <p:spTgt spid="205845">
                                            <p:txEl>
                                              <p:pRg st="1" end="1"/>
                                            </p:txEl>
                                          </p:spTgt>
                                        </p:tgtEl>
                                        <p:attrNameLst>
                                          <p:attrName>style.visibility</p:attrName>
                                        </p:attrNameLst>
                                      </p:cBhvr>
                                      <p:to>
                                        <p:strVal val="visible"/>
                                      </p:to>
                                    </p:set>
                                    <p:animEffect transition="in" filter="fade">
                                      <p:cBhvr>
                                        <p:cTn id="22" dur="2000"/>
                                        <p:tgtEl>
                                          <p:spTgt spid="205845">
                                            <p:txEl>
                                              <p:pRg st="1" end="1"/>
                                            </p:txEl>
                                          </p:spTgt>
                                        </p:tgtEl>
                                      </p:cBhvr>
                                    </p:animEffect>
                                    <p:anim calcmode="lin" valueType="num">
                                      <p:cBhvr>
                                        <p:cTn id="23" dur="2000" fill="hold"/>
                                        <p:tgtEl>
                                          <p:spTgt spid="205845">
                                            <p:txEl>
                                              <p:pRg st="1" end="1"/>
                                            </p:txEl>
                                          </p:spTgt>
                                        </p:tgtEl>
                                        <p:attrNameLst>
                                          <p:attrName>ppt_x</p:attrName>
                                        </p:attrNameLst>
                                      </p:cBhvr>
                                      <p:tavLst>
                                        <p:tav tm="0">
                                          <p:val>
                                            <p:strVal val="#ppt_x"/>
                                          </p:val>
                                        </p:tav>
                                        <p:tav tm="100000">
                                          <p:val>
                                            <p:strVal val="#ppt_x"/>
                                          </p:val>
                                        </p:tav>
                                      </p:tavLst>
                                    </p:anim>
                                    <p:anim calcmode="lin" valueType="num">
                                      <p:cBhvr>
                                        <p:cTn id="24" dur="2000" fill="hold"/>
                                        <p:tgtEl>
                                          <p:spTgt spid="20584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7" presetClass="entr" presetSubtype="0" fill="hold" nodeType="clickEffect">
                                  <p:stCondLst>
                                    <p:cond delay="0"/>
                                  </p:stCondLst>
                                  <p:childTnLst>
                                    <p:set>
                                      <p:cBhvr>
                                        <p:cTn id="28" dur="1" fill="hold">
                                          <p:stCondLst>
                                            <p:cond delay="0"/>
                                          </p:stCondLst>
                                        </p:cTn>
                                        <p:tgtEl>
                                          <p:spTgt spid="205845">
                                            <p:txEl>
                                              <p:pRg st="2" end="2"/>
                                            </p:txEl>
                                          </p:spTgt>
                                        </p:tgtEl>
                                        <p:attrNameLst>
                                          <p:attrName>style.visibility</p:attrName>
                                        </p:attrNameLst>
                                      </p:cBhvr>
                                      <p:to>
                                        <p:strVal val="visible"/>
                                      </p:to>
                                    </p:set>
                                    <p:animEffect transition="in" filter="fade">
                                      <p:cBhvr>
                                        <p:cTn id="29" dur="2000"/>
                                        <p:tgtEl>
                                          <p:spTgt spid="205845">
                                            <p:txEl>
                                              <p:pRg st="2" end="2"/>
                                            </p:txEl>
                                          </p:spTgt>
                                        </p:tgtEl>
                                      </p:cBhvr>
                                    </p:animEffect>
                                    <p:anim calcmode="lin" valueType="num">
                                      <p:cBhvr>
                                        <p:cTn id="30" dur="2000" fill="hold"/>
                                        <p:tgtEl>
                                          <p:spTgt spid="205845">
                                            <p:txEl>
                                              <p:pRg st="2" end="2"/>
                                            </p:txEl>
                                          </p:spTgt>
                                        </p:tgtEl>
                                        <p:attrNameLst>
                                          <p:attrName>ppt_x</p:attrName>
                                        </p:attrNameLst>
                                      </p:cBhvr>
                                      <p:tavLst>
                                        <p:tav tm="0">
                                          <p:val>
                                            <p:strVal val="#ppt_x"/>
                                          </p:val>
                                        </p:tav>
                                        <p:tav tm="100000">
                                          <p:val>
                                            <p:strVal val="#ppt_x"/>
                                          </p:val>
                                        </p:tav>
                                      </p:tavLst>
                                    </p:anim>
                                    <p:anim calcmode="lin" valueType="num">
                                      <p:cBhvr>
                                        <p:cTn id="31" dur="2000" fill="hold"/>
                                        <p:tgtEl>
                                          <p:spTgt spid="20584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7" presetClass="entr" presetSubtype="0" fill="hold" nodeType="clickEffect">
                                  <p:stCondLst>
                                    <p:cond delay="0"/>
                                  </p:stCondLst>
                                  <p:childTnLst>
                                    <p:set>
                                      <p:cBhvr>
                                        <p:cTn id="35" dur="1" fill="hold">
                                          <p:stCondLst>
                                            <p:cond delay="0"/>
                                          </p:stCondLst>
                                        </p:cTn>
                                        <p:tgtEl>
                                          <p:spTgt spid="205846">
                                            <p:txEl>
                                              <p:pRg st="1" end="1"/>
                                            </p:txEl>
                                          </p:spTgt>
                                        </p:tgtEl>
                                        <p:attrNameLst>
                                          <p:attrName>style.visibility</p:attrName>
                                        </p:attrNameLst>
                                      </p:cBhvr>
                                      <p:to>
                                        <p:strVal val="visible"/>
                                      </p:to>
                                    </p:set>
                                    <p:animEffect transition="in" filter="fade">
                                      <p:cBhvr>
                                        <p:cTn id="36" dur="1000"/>
                                        <p:tgtEl>
                                          <p:spTgt spid="205846">
                                            <p:txEl>
                                              <p:pRg st="1" end="1"/>
                                            </p:txEl>
                                          </p:spTgt>
                                        </p:tgtEl>
                                      </p:cBhvr>
                                    </p:animEffect>
                                    <p:anim calcmode="lin" valueType="num">
                                      <p:cBhvr>
                                        <p:cTn id="37" dur="1000" fill="hold"/>
                                        <p:tgtEl>
                                          <p:spTgt spid="205846">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20584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7" presetClass="entr" presetSubtype="0" fill="hold" nodeType="clickEffect">
                                  <p:stCondLst>
                                    <p:cond delay="0"/>
                                  </p:stCondLst>
                                  <p:childTnLst>
                                    <p:set>
                                      <p:cBhvr>
                                        <p:cTn id="42" dur="1" fill="hold">
                                          <p:stCondLst>
                                            <p:cond delay="0"/>
                                          </p:stCondLst>
                                        </p:cTn>
                                        <p:tgtEl>
                                          <p:spTgt spid="205846">
                                            <p:txEl>
                                              <p:pRg st="2" end="2"/>
                                            </p:txEl>
                                          </p:spTgt>
                                        </p:tgtEl>
                                        <p:attrNameLst>
                                          <p:attrName>style.visibility</p:attrName>
                                        </p:attrNameLst>
                                      </p:cBhvr>
                                      <p:to>
                                        <p:strVal val="visible"/>
                                      </p:to>
                                    </p:set>
                                    <p:animEffect transition="in" filter="fade">
                                      <p:cBhvr>
                                        <p:cTn id="43" dur="1000"/>
                                        <p:tgtEl>
                                          <p:spTgt spid="205846">
                                            <p:txEl>
                                              <p:pRg st="2" end="2"/>
                                            </p:txEl>
                                          </p:spTgt>
                                        </p:tgtEl>
                                      </p:cBhvr>
                                    </p:animEffect>
                                    <p:anim calcmode="lin" valueType="num">
                                      <p:cBhvr>
                                        <p:cTn id="44" dur="1000" fill="hold"/>
                                        <p:tgtEl>
                                          <p:spTgt spid="205846">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2058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7171" name="Text Box 5"/>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7172" name="Text Box 6"/>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206855" name="Text Box 7"/>
          <p:cNvSpPr txBox="1">
            <a:spLocks noChangeArrowheads="1"/>
          </p:cNvSpPr>
          <p:nvPr/>
        </p:nvSpPr>
        <p:spPr bwMode="auto">
          <a:xfrm>
            <a:off x="0" y="1752600"/>
            <a:ext cx="7620000" cy="584200"/>
          </a:xfrm>
          <a:prstGeom prst="rect">
            <a:avLst/>
          </a:prstGeom>
          <a:noFill/>
          <a:ln w="9525">
            <a:noFill/>
            <a:miter lim="800000"/>
            <a:headEnd/>
            <a:tailEnd/>
          </a:ln>
        </p:spPr>
        <p:txBody>
          <a:bodyPr>
            <a:spAutoFit/>
          </a:bodyPr>
          <a:lstStyle/>
          <a:p>
            <a:pPr>
              <a:spcBef>
                <a:spcPct val="50000"/>
              </a:spcBef>
            </a:pPr>
            <a:r>
              <a:rPr lang="en-US" sz="3200" u="sng">
                <a:solidFill>
                  <a:srgbClr val="FFFF00"/>
                </a:solidFill>
                <a:latin typeface="Arial" charset="0"/>
              </a:rPr>
              <a:t>Bài 3.</a:t>
            </a:r>
            <a:r>
              <a:rPr lang="en-US" sz="3200">
                <a:solidFill>
                  <a:srgbClr val="FFFF00"/>
                </a:solidFill>
                <a:latin typeface="Arial" charset="0"/>
              </a:rPr>
              <a:t> Tính bằng cách thuận tiện nhất</a:t>
            </a:r>
          </a:p>
        </p:txBody>
      </p:sp>
      <p:sp>
        <p:nvSpPr>
          <p:cNvPr id="7174" name="Text Box 8"/>
          <p:cNvSpPr txBox="1">
            <a:spLocks noChangeArrowheads="1"/>
          </p:cNvSpPr>
          <p:nvPr/>
        </p:nvSpPr>
        <p:spPr bwMode="auto">
          <a:xfrm>
            <a:off x="0" y="2743200"/>
            <a:ext cx="4648200" cy="584200"/>
          </a:xfrm>
          <a:prstGeom prst="rect">
            <a:avLst/>
          </a:prstGeom>
          <a:noFill/>
          <a:ln w="9525">
            <a:noFill/>
            <a:miter lim="800000"/>
            <a:headEnd/>
            <a:tailEnd/>
          </a:ln>
        </p:spPr>
        <p:txBody>
          <a:bodyPr>
            <a:spAutoFit/>
          </a:bodyPr>
          <a:lstStyle/>
          <a:p>
            <a:pPr marL="457200" indent="-457200">
              <a:spcBef>
                <a:spcPct val="50000"/>
              </a:spcBef>
              <a:buFontTx/>
              <a:buAutoNum type="alphaLcParenR"/>
            </a:pPr>
            <a:endParaRPr lang="en-US" sz="3200">
              <a:latin typeface="Arial" charset="0"/>
            </a:endParaRPr>
          </a:p>
        </p:txBody>
      </p:sp>
      <p:sp>
        <p:nvSpPr>
          <p:cNvPr id="206859" name="Rectangle 11"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206860" name="Rectangle 12"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
        <p:nvSpPr>
          <p:cNvPr id="206861" name="Text Box 13"/>
          <p:cNvSpPr txBox="1">
            <a:spLocks noChangeArrowheads="1"/>
          </p:cNvSpPr>
          <p:nvPr/>
        </p:nvSpPr>
        <p:spPr bwMode="auto">
          <a:xfrm>
            <a:off x="228600" y="2514600"/>
            <a:ext cx="4038600" cy="1200150"/>
          </a:xfrm>
          <a:prstGeom prst="rect">
            <a:avLst/>
          </a:prstGeom>
          <a:noFill/>
          <a:ln w="9525">
            <a:noFill/>
            <a:miter lim="800000"/>
            <a:headEnd/>
            <a:tailEnd/>
          </a:ln>
        </p:spPr>
        <p:txBody>
          <a:bodyPr>
            <a:spAutoFit/>
          </a:bodyPr>
          <a:lstStyle/>
          <a:p>
            <a:pPr marL="457200" indent="-457200">
              <a:spcBef>
                <a:spcPct val="50000"/>
              </a:spcBef>
              <a:buFontTx/>
              <a:buAutoNum type="alphaLcPeriod"/>
            </a:pPr>
            <a:r>
              <a:rPr lang="en-US" sz="3600" b="1">
                <a:latin typeface="Arial" charset="0"/>
              </a:rPr>
              <a:t>1 268 + 99 + 501</a:t>
            </a:r>
            <a:r>
              <a:rPr lang="en-US" sz="3200" b="1">
                <a:latin typeface="Arial" charset="0"/>
              </a:rPr>
              <a:t>  </a:t>
            </a:r>
          </a:p>
        </p:txBody>
      </p:sp>
      <p:sp>
        <p:nvSpPr>
          <p:cNvPr id="206862" name="Text Box 14"/>
          <p:cNvSpPr txBox="1">
            <a:spLocks noChangeArrowheads="1"/>
          </p:cNvSpPr>
          <p:nvPr/>
        </p:nvSpPr>
        <p:spPr bwMode="auto">
          <a:xfrm>
            <a:off x="2184400" y="2438400"/>
            <a:ext cx="5334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a:t>
            </a:r>
            <a:r>
              <a:rPr lang="en-US" sz="3200" b="1">
                <a:latin typeface="Arial" charset="0"/>
              </a:rPr>
              <a:t> </a:t>
            </a:r>
          </a:p>
        </p:txBody>
      </p:sp>
      <p:sp>
        <p:nvSpPr>
          <p:cNvPr id="206863" name="Text Box 15"/>
          <p:cNvSpPr txBox="1">
            <a:spLocks noChangeArrowheads="1"/>
          </p:cNvSpPr>
          <p:nvPr/>
        </p:nvSpPr>
        <p:spPr bwMode="auto">
          <a:xfrm>
            <a:off x="4114800" y="2438400"/>
            <a:ext cx="6858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a:t>
            </a:r>
          </a:p>
        </p:txBody>
      </p:sp>
      <p:sp>
        <p:nvSpPr>
          <p:cNvPr id="206864" name="Text Box 16"/>
          <p:cNvSpPr txBox="1">
            <a:spLocks noChangeArrowheads="1"/>
          </p:cNvSpPr>
          <p:nvPr/>
        </p:nvSpPr>
        <p:spPr bwMode="auto">
          <a:xfrm>
            <a:off x="4343400" y="2514600"/>
            <a:ext cx="32766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 1 268 + 600</a:t>
            </a:r>
          </a:p>
        </p:txBody>
      </p:sp>
      <p:sp>
        <p:nvSpPr>
          <p:cNvPr id="7181" name="Text Box 17"/>
          <p:cNvSpPr txBox="1">
            <a:spLocks noChangeArrowheads="1"/>
          </p:cNvSpPr>
          <p:nvPr/>
        </p:nvSpPr>
        <p:spPr bwMode="auto">
          <a:xfrm>
            <a:off x="5334000" y="2590800"/>
            <a:ext cx="22860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206866" name="Rectangle 18"/>
          <p:cNvSpPr>
            <a:spLocks noChangeArrowheads="1"/>
          </p:cNvSpPr>
          <p:nvPr/>
        </p:nvSpPr>
        <p:spPr bwMode="auto">
          <a:xfrm>
            <a:off x="7239000" y="2514600"/>
            <a:ext cx="19812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 1 868</a:t>
            </a:r>
          </a:p>
        </p:txBody>
      </p:sp>
      <p:sp>
        <p:nvSpPr>
          <p:cNvPr id="206867" name="Text Box 19"/>
          <p:cNvSpPr txBox="1">
            <a:spLocks noChangeArrowheads="1"/>
          </p:cNvSpPr>
          <p:nvPr/>
        </p:nvSpPr>
        <p:spPr bwMode="auto">
          <a:xfrm>
            <a:off x="228600" y="3352800"/>
            <a:ext cx="42672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b. 168 + 2 080 + 32</a:t>
            </a:r>
          </a:p>
        </p:txBody>
      </p:sp>
      <p:sp>
        <p:nvSpPr>
          <p:cNvPr id="206868" name="Text Box 20"/>
          <p:cNvSpPr txBox="1">
            <a:spLocks noChangeArrowheads="1"/>
          </p:cNvSpPr>
          <p:nvPr/>
        </p:nvSpPr>
        <p:spPr bwMode="auto">
          <a:xfrm>
            <a:off x="4267200" y="3352800"/>
            <a:ext cx="48768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 2 080 + (168 +32)</a:t>
            </a:r>
          </a:p>
        </p:txBody>
      </p:sp>
      <p:sp>
        <p:nvSpPr>
          <p:cNvPr id="206869" name="Text Box 21"/>
          <p:cNvSpPr txBox="1">
            <a:spLocks noChangeArrowheads="1"/>
          </p:cNvSpPr>
          <p:nvPr/>
        </p:nvSpPr>
        <p:spPr bwMode="auto">
          <a:xfrm>
            <a:off x="4267200" y="3930650"/>
            <a:ext cx="41910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 2 080 + 200</a:t>
            </a:r>
          </a:p>
        </p:txBody>
      </p:sp>
      <p:sp>
        <p:nvSpPr>
          <p:cNvPr id="206870" name="Text Box 22"/>
          <p:cNvSpPr txBox="1">
            <a:spLocks noChangeArrowheads="1"/>
          </p:cNvSpPr>
          <p:nvPr/>
        </p:nvSpPr>
        <p:spPr bwMode="auto">
          <a:xfrm>
            <a:off x="4267200" y="4540250"/>
            <a:ext cx="4191000" cy="646113"/>
          </a:xfrm>
          <a:prstGeom prst="rect">
            <a:avLst/>
          </a:prstGeom>
          <a:noFill/>
          <a:ln w="9525">
            <a:noFill/>
            <a:miter lim="800000"/>
            <a:headEnd/>
            <a:tailEnd/>
          </a:ln>
        </p:spPr>
        <p:txBody>
          <a:bodyPr>
            <a:spAutoFit/>
          </a:bodyPr>
          <a:lstStyle/>
          <a:p>
            <a:pPr>
              <a:spcBef>
                <a:spcPct val="50000"/>
              </a:spcBef>
            </a:pPr>
            <a:r>
              <a:rPr lang="en-US" sz="3600" b="1">
                <a:latin typeface="Arial" charset="0"/>
              </a:rPr>
              <a:t>= 2 280</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6855"/>
                                        </p:tgtEl>
                                        <p:attrNameLst>
                                          <p:attrName>style.visibility</p:attrName>
                                        </p:attrNameLst>
                                      </p:cBhvr>
                                      <p:to>
                                        <p:strVal val="visible"/>
                                      </p:to>
                                    </p:set>
                                    <p:animEffect transition="in" filter="diamond(in)">
                                      <p:cBhvr>
                                        <p:cTn id="7" dur="2000"/>
                                        <p:tgtEl>
                                          <p:spTgt spid="2068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06861">
                                            <p:txEl>
                                              <p:pRg st="0" end="0"/>
                                            </p:txEl>
                                          </p:spTgt>
                                        </p:tgtEl>
                                        <p:attrNameLst>
                                          <p:attrName>style.visibility</p:attrName>
                                        </p:attrNameLst>
                                      </p:cBhvr>
                                      <p:to>
                                        <p:strVal val="visible"/>
                                      </p:to>
                                    </p:set>
                                    <p:animEffect transition="in" filter="randombar(horizontal)">
                                      <p:cBhvr>
                                        <p:cTn id="12" dur="500"/>
                                        <p:tgtEl>
                                          <p:spTgt spid="20686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06862"/>
                                        </p:tgtEl>
                                        <p:attrNameLst>
                                          <p:attrName>style.visibility</p:attrName>
                                        </p:attrNameLst>
                                      </p:cBhvr>
                                      <p:to>
                                        <p:strVal val="visible"/>
                                      </p:to>
                                    </p:set>
                                    <p:animEffect transition="in" filter="randombar(horizontal)">
                                      <p:cBhvr>
                                        <p:cTn id="17" dur="2000"/>
                                        <p:tgtEl>
                                          <p:spTgt spid="206862"/>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06863"/>
                                        </p:tgtEl>
                                        <p:attrNameLst>
                                          <p:attrName>style.visibility</p:attrName>
                                        </p:attrNameLst>
                                      </p:cBhvr>
                                      <p:to>
                                        <p:strVal val="visible"/>
                                      </p:to>
                                    </p:set>
                                    <p:animEffect transition="in" filter="randombar(horizontal)">
                                      <p:cBhvr>
                                        <p:cTn id="20" dur="2000"/>
                                        <p:tgtEl>
                                          <p:spTgt spid="2068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0" presetClass="entr" presetSubtype="0" fill="hold" grpId="0" nodeType="clickEffect">
                                  <p:stCondLst>
                                    <p:cond delay="0"/>
                                  </p:stCondLst>
                                  <p:iterate type="lt">
                                    <p:tmPct val="10000"/>
                                  </p:iterate>
                                  <p:childTnLst>
                                    <p:set>
                                      <p:cBhvr>
                                        <p:cTn id="24" dur="1" fill="hold">
                                          <p:stCondLst>
                                            <p:cond delay="0"/>
                                          </p:stCondLst>
                                        </p:cTn>
                                        <p:tgtEl>
                                          <p:spTgt spid="206864"/>
                                        </p:tgtEl>
                                        <p:attrNameLst>
                                          <p:attrName>style.visibility</p:attrName>
                                        </p:attrNameLst>
                                      </p:cBhvr>
                                      <p:to>
                                        <p:strVal val="visible"/>
                                      </p:to>
                                    </p:set>
                                    <p:animEffect transition="in" filter="fade">
                                      <p:cBhvr>
                                        <p:cTn id="25" dur="1000"/>
                                        <p:tgtEl>
                                          <p:spTgt spid="206864"/>
                                        </p:tgtEl>
                                      </p:cBhvr>
                                    </p:animEffect>
                                    <p:anim calcmode="lin" valueType="num">
                                      <p:cBhvr>
                                        <p:cTn id="26" dur="1000" fill="hold"/>
                                        <p:tgtEl>
                                          <p:spTgt spid="206864"/>
                                        </p:tgtEl>
                                        <p:attrNameLst>
                                          <p:attrName>ppt_x</p:attrName>
                                        </p:attrNameLst>
                                      </p:cBhvr>
                                      <p:tavLst>
                                        <p:tav tm="0">
                                          <p:val>
                                            <p:strVal val="#ppt_x-.1"/>
                                          </p:val>
                                        </p:tav>
                                        <p:tav tm="100000">
                                          <p:val>
                                            <p:strVal val="#ppt_x"/>
                                          </p:val>
                                        </p:tav>
                                      </p:tavLst>
                                    </p:anim>
                                    <p:anim calcmode="lin" valueType="num">
                                      <p:cBhvr>
                                        <p:cTn id="27" dur="1000" fill="hold"/>
                                        <p:tgtEl>
                                          <p:spTgt spid="206864"/>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0" presetClass="entr" presetSubtype="0" fill="hold" grpId="0" nodeType="clickEffect">
                                  <p:stCondLst>
                                    <p:cond delay="0"/>
                                  </p:stCondLst>
                                  <p:iterate type="lt">
                                    <p:tmPct val="10000"/>
                                  </p:iterate>
                                  <p:childTnLst>
                                    <p:set>
                                      <p:cBhvr>
                                        <p:cTn id="31" dur="1" fill="hold">
                                          <p:stCondLst>
                                            <p:cond delay="0"/>
                                          </p:stCondLst>
                                        </p:cTn>
                                        <p:tgtEl>
                                          <p:spTgt spid="206866">
                                            <p:txEl>
                                              <p:pRg st="0" end="0"/>
                                            </p:txEl>
                                          </p:spTgt>
                                        </p:tgtEl>
                                        <p:attrNameLst>
                                          <p:attrName>style.visibility</p:attrName>
                                        </p:attrNameLst>
                                      </p:cBhvr>
                                      <p:to>
                                        <p:strVal val="visible"/>
                                      </p:to>
                                    </p:set>
                                    <p:animEffect transition="in" filter="fade">
                                      <p:cBhvr>
                                        <p:cTn id="32" dur="1000"/>
                                        <p:tgtEl>
                                          <p:spTgt spid="206866">
                                            <p:txEl>
                                              <p:pRg st="0" end="0"/>
                                            </p:txEl>
                                          </p:spTgt>
                                        </p:tgtEl>
                                      </p:cBhvr>
                                    </p:animEffect>
                                    <p:anim calcmode="lin" valueType="num">
                                      <p:cBhvr>
                                        <p:cTn id="33" dur="1000" fill="hold"/>
                                        <p:tgtEl>
                                          <p:spTgt spid="206866">
                                            <p:txEl>
                                              <p:pRg st="0" end="0"/>
                                            </p:txEl>
                                          </p:spTgt>
                                        </p:tgtEl>
                                        <p:attrNameLst>
                                          <p:attrName>ppt_x</p:attrName>
                                        </p:attrNameLst>
                                      </p:cBhvr>
                                      <p:tavLst>
                                        <p:tav tm="0">
                                          <p:val>
                                            <p:strVal val="#ppt_x-.1"/>
                                          </p:val>
                                        </p:tav>
                                        <p:tav tm="100000">
                                          <p:val>
                                            <p:strVal val="#ppt_x"/>
                                          </p:val>
                                        </p:tav>
                                      </p:tavLst>
                                    </p:anim>
                                    <p:anim calcmode="lin" valueType="num">
                                      <p:cBhvr>
                                        <p:cTn id="34" dur="1000" fill="hold"/>
                                        <p:tgtEl>
                                          <p:spTgt spid="206866">
                                            <p:txEl>
                                              <p:pRg st="0" end="0"/>
                                            </p:txEl>
                                          </p:spTgt>
                                        </p:tgtEl>
                                        <p:attrNameLst>
                                          <p:attrName>ppt_y</p:attrName>
                                        </p:attrNameLst>
                                      </p:cBhvr>
                                      <p:tavLst>
                                        <p:tav tm="0">
                                          <p:val>
                                            <p:strVal val="#ppt_y"/>
                                          </p:val>
                                        </p:tav>
                                        <p:tav tm="100000">
                                          <p:val>
                                            <p:strVal val="#ppt_y"/>
                                          </p:val>
                                        </p:tav>
                                      </p:tavLst>
                                    </p:anim>
                                  </p:childTnLst>
                                </p:cTn>
                              </p:par>
                              <p:par>
                                <p:cTn id="35" presetID="3" presetClass="emph" presetSubtype="2" fill="hold" nodeType="withEffect">
                                  <p:stCondLst>
                                    <p:cond delay="0"/>
                                  </p:stCondLst>
                                  <p:iterate type="lt">
                                    <p:tmPct val="0"/>
                                  </p:iterate>
                                  <p:childTnLst>
                                    <p:animClr clrSpc="rgb" dir="cw">
                                      <p:cBhvr override="childStyle">
                                        <p:cTn id="36" dur="2000" fill="hold"/>
                                        <p:tgtEl>
                                          <p:spTgt spid="206866">
                                            <p:txEl>
                                              <p:pRg st="0" end="0"/>
                                            </p:txEl>
                                          </p:spTgt>
                                        </p:tgtEl>
                                        <p:attrNameLst>
                                          <p:attrName>style.color</p:attrName>
                                        </p:attrNameLst>
                                      </p:cBhvr>
                                      <p:to>
                                        <a:srgbClr val="FF66CC"/>
                                      </p:to>
                                    </p:animClr>
                                  </p:childTnLst>
                                </p:cTn>
                              </p:par>
                            </p:childTnLst>
                          </p:cTn>
                        </p:par>
                      </p:childTnLst>
                    </p:cTn>
                  </p:par>
                  <p:par>
                    <p:cTn id="37" fill="hold" nodeType="clickPar">
                      <p:stCondLst>
                        <p:cond delay="indefinite"/>
                      </p:stCondLst>
                      <p:childTnLst>
                        <p:par>
                          <p:cTn id="38" fill="hold" nodeType="withGroup">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206867"/>
                                        </p:tgtEl>
                                        <p:attrNameLst>
                                          <p:attrName>style.visibility</p:attrName>
                                        </p:attrNameLst>
                                      </p:cBhvr>
                                      <p:to>
                                        <p:strVal val="visible"/>
                                      </p:to>
                                    </p:set>
                                    <p:animEffect transition="in" filter="diamond(in)">
                                      <p:cBhvr>
                                        <p:cTn id="41" dur="2000"/>
                                        <p:tgtEl>
                                          <p:spTgt spid="206867"/>
                                        </p:tgtEl>
                                      </p:cBhvr>
                                    </p:animEffect>
                                  </p:childTnLst>
                                </p:cTn>
                              </p:par>
                              <p:par>
                                <p:cTn id="42" presetID="5" presetClass="exit" presetSubtype="10" fill="hold" grpId="1" nodeType="withEffect">
                                  <p:stCondLst>
                                    <p:cond delay="0"/>
                                  </p:stCondLst>
                                  <p:childTnLst>
                                    <p:animEffect transition="out" filter="checkerboard(across)">
                                      <p:cBhvr>
                                        <p:cTn id="43" dur="2000"/>
                                        <p:tgtEl>
                                          <p:spTgt spid="206863"/>
                                        </p:tgtEl>
                                      </p:cBhvr>
                                    </p:animEffect>
                                    <p:set>
                                      <p:cBhvr>
                                        <p:cTn id="44" dur="1" fill="hold">
                                          <p:stCondLst>
                                            <p:cond delay="1999"/>
                                          </p:stCondLst>
                                        </p:cTn>
                                        <p:tgtEl>
                                          <p:spTgt spid="206863"/>
                                        </p:tgtEl>
                                        <p:attrNameLst>
                                          <p:attrName>style.visibility</p:attrName>
                                        </p:attrNameLst>
                                      </p:cBhvr>
                                      <p:to>
                                        <p:strVal val="hidden"/>
                                      </p:to>
                                    </p:set>
                                  </p:childTnLst>
                                </p:cTn>
                              </p:par>
                              <p:par>
                                <p:cTn id="45" presetID="5" presetClass="exit" presetSubtype="10" fill="hold" grpId="1" nodeType="withEffect">
                                  <p:stCondLst>
                                    <p:cond delay="0"/>
                                  </p:stCondLst>
                                  <p:childTnLst>
                                    <p:animEffect transition="out" filter="checkerboard(across)">
                                      <p:cBhvr>
                                        <p:cTn id="46" dur="2000"/>
                                        <p:tgtEl>
                                          <p:spTgt spid="206862"/>
                                        </p:tgtEl>
                                      </p:cBhvr>
                                    </p:animEffect>
                                    <p:set>
                                      <p:cBhvr>
                                        <p:cTn id="47" dur="1" fill="hold">
                                          <p:stCondLst>
                                            <p:cond delay="1999"/>
                                          </p:stCondLst>
                                        </p:cTn>
                                        <p:tgtEl>
                                          <p:spTgt spid="206862"/>
                                        </p:tgtEl>
                                        <p:attrNameLst>
                                          <p:attrName>style.visibility</p:attrName>
                                        </p:attrNameLst>
                                      </p:cBhvr>
                                      <p:to>
                                        <p:strVal val="hidden"/>
                                      </p:to>
                                    </p:set>
                                  </p:childTnLst>
                                </p:cTn>
                              </p:par>
                              <p:par>
                                <p:cTn id="48" presetID="5" presetClass="exit" presetSubtype="10" fill="hold" grpId="0" nodeType="withEffect">
                                  <p:stCondLst>
                                    <p:cond delay="0"/>
                                  </p:stCondLst>
                                  <p:childTnLst>
                                    <p:animEffect transition="out" filter="checkerboard(across)">
                                      <p:cBhvr>
                                        <p:cTn id="49" dur="2000"/>
                                        <p:tgtEl>
                                          <p:spTgt spid="206861">
                                            <p:txEl>
                                              <p:pRg st="0" end="0"/>
                                            </p:txEl>
                                          </p:spTgt>
                                        </p:tgtEl>
                                      </p:cBhvr>
                                    </p:animEffect>
                                    <p:set>
                                      <p:cBhvr>
                                        <p:cTn id="50" dur="1" fill="hold">
                                          <p:stCondLst>
                                            <p:cond delay="1999"/>
                                          </p:stCondLst>
                                        </p:cTn>
                                        <p:tgtEl>
                                          <p:spTgt spid="206861">
                                            <p:txEl>
                                              <p:pRg st="0" end="0"/>
                                            </p:txEl>
                                          </p:spTgt>
                                        </p:tgtEl>
                                        <p:attrNameLst>
                                          <p:attrName>style.visibility</p:attrName>
                                        </p:attrNameLst>
                                      </p:cBhvr>
                                      <p:to>
                                        <p:strVal val="hidden"/>
                                      </p:to>
                                    </p:set>
                                  </p:childTnLst>
                                </p:cTn>
                              </p:par>
                              <p:par>
                                <p:cTn id="51" presetID="5" presetClass="exit" presetSubtype="10" fill="hold" grpId="1" nodeType="withEffect">
                                  <p:stCondLst>
                                    <p:cond delay="0"/>
                                  </p:stCondLst>
                                  <p:iterate type="lt">
                                    <p:tmPct val="0"/>
                                  </p:iterate>
                                  <p:childTnLst>
                                    <p:animEffect transition="out" filter="checkerboard(across)">
                                      <p:cBhvr>
                                        <p:cTn id="52" dur="2000"/>
                                        <p:tgtEl>
                                          <p:spTgt spid="206864"/>
                                        </p:tgtEl>
                                      </p:cBhvr>
                                    </p:animEffect>
                                    <p:set>
                                      <p:cBhvr>
                                        <p:cTn id="53" dur="1" fill="hold">
                                          <p:stCondLst>
                                            <p:cond delay="1999"/>
                                          </p:stCondLst>
                                        </p:cTn>
                                        <p:tgtEl>
                                          <p:spTgt spid="206864"/>
                                        </p:tgtEl>
                                        <p:attrNameLst>
                                          <p:attrName>style.visibility</p:attrName>
                                        </p:attrNameLst>
                                      </p:cBhvr>
                                      <p:to>
                                        <p:strVal val="hidden"/>
                                      </p:to>
                                    </p:set>
                                  </p:childTnLst>
                                </p:cTn>
                              </p:par>
                              <p:par>
                                <p:cTn id="54" presetID="5" presetClass="exit" presetSubtype="10" fill="hold" grpId="1" nodeType="withEffect">
                                  <p:stCondLst>
                                    <p:cond delay="0"/>
                                  </p:stCondLst>
                                  <p:iterate type="lt">
                                    <p:tmPct val="0"/>
                                  </p:iterate>
                                  <p:childTnLst>
                                    <p:animEffect transition="out" filter="checkerboard(across)">
                                      <p:cBhvr>
                                        <p:cTn id="55" dur="2000"/>
                                        <p:tgtEl>
                                          <p:spTgt spid="206866">
                                            <p:txEl>
                                              <p:pRg st="0" end="0"/>
                                            </p:txEl>
                                          </p:spTgt>
                                        </p:tgtEl>
                                      </p:cBhvr>
                                    </p:animEffect>
                                    <p:set>
                                      <p:cBhvr>
                                        <p:cTn id="56" dur="1" fill="hold">
                                          <p:stCondLst>
                                            <p:cond delay="1999"/>
                                          </p:stCondLst>
                                        </p:cTn>
                                        <p:tgtEl>
                                          <p:spTgt spid="206866">
                                            <p:txEl>
                                              <p:pRg st="0" end="0"/>
                                            </p:txEl>
                                          </p:spTgt>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40" presetClass="entr" presetSubtype="0" fill="hold" grpId="0" nodeType="clickEffect">
                                  <p:stCondLst>
                                    <p:cond delay="0"/>
                                  </p:stCondLst>
                                  <p:iterate type="lt">
                                    <p:tmPct val="10000"/>
                                  </p:iterate>
                                  <p:childTnLst>
                                    <p:set>
                                      <p:cBhvr>
                                        <p:cTn id="60" dur="1" fill="hold">
                                          <p:stCondLst>
                                            <p:cond delay="0"/>
                                          </p:stCondLst>
                                        </p:cTn>
                                        <p:tgtEl>
                                          <p:spTgt spid="206868"/>
                                        </p:tgtEl>
                                        <p:attrNameLst>
                                          <p:attrName>style.visibility</p:attrName>
                                        </p:attrNameLst>
                                      </p:cBhvr>
                                      <p:to>
                                        <p:strVal val="visible"/>
                                      </p:to>
                                    </p:set>
                                    <p:animEffect transition="in" filter="fade">
                                      <p:cBhvr>
                                        <p:cTn id="61" dur="1000"/>
                                        <p:tgtEl>
                                          <p:spTgt spid="206868"/>
                                        </p:tgtEl>
                                      </p:cBhvr>
                                    </p:animEffect>
                                    <p:anim calcmode="lin" valueType="num">
                                      <p:cBhvr>
                                        <p:cTn id="62" dur="1000" fill="hold"/>
                                        <p:tgtEl>
                                          <p:spTgt spid="206868"/>
                                        </p:tgtEl>
                                        <p:attrNameLst>
                                          <p:attrName>ppt_x</p:attrName>
                                        </p:attrNameLst>
                                      </p:cBhvr>
                                      <p:tavLst>
                                        <p:tav tm="0">
                                          <p:val>
                                            <p:strVal val="#ppt_x-.1"/>
                                          </p:val>
                                        </p:tav>
                                        <p:tav tm="100000">
                                          <p:val>
                                            <p:strVal val="#ppt_x"/>
                                          </p:val>
                                        </p:tav>
                                      </p:tavLst>
                                    </p:anim>
                                    <p:anim calcmode="lin" valueType="num">
                                      <p:cBhvr>
                                        <p:cTn id="63" dur="1000" fill="hold"/>
                                        <p:tgtEl>
                                          <p:spTgt spid="206868"/>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206869"/>
                                        </p:tgtEl>
                                        <p:attrNameLst>
                                          <p:attrName>style.visibility</p:attrName>
                                        </p:attrNameLst>
                                      </p:cBhvr>
                                      <p:to>
                                        <p:strVal val="visible"/>
                                      </p:to>
                                    </p:set>
                                    <p:animEffect transition="in" filter="fade">
                                      <p:cBhvr>
                                        <p:cTn id="68" dur="2000"/>
                                        <p:tgtEl>
                                          <p:spTgt spid="206869"/>
                                        </p:tgtEl>
                                      </p:cBhvr>
                                    </p:animEffect>
                                    <p:anim calcmode="lin" valueType="num">
                                      <p:cBhvr>
                                        <p:cTn id="69" dur="2000" fill="hold"/>
                                        <p:tgtEl>
                                          <p:spTgt spid="206869"/>
                                        </p:tgtEl>
                                        <p:attrNameLst>
                                          <p:attrName>ppt_x</p:attrName>
                                        </p:attrNameLst>
                                      </p:cBhvr>
                                      <p:tavLst>
                                        <p:tav tm="0">
                                          <p:val>
                                            <p:strVal val="#ppt_x"/>
                                          </p:val>
                                        </p:tav>
                                        <p:tav tm="100000">
                                          <p:val>
                                            <p:strVal val="#ppt_x"/>
                                          </p:val>
                                        </p:tav>
                                      </p:tavLst>
                                    </p:anim>
                                    <p:anim calcmode="lin" valueType="num">
                                      <p:cBhvr>
                                        <p:cTn id="70" dur="2000" fill="hold"/>
                                        <p:tgtEl>
                                          <p:spTgt spid="206869"/>
                                        </p:tgtEl>
                                        <p:attrNameLst>
                                          <p:attrName>ppt_y</p:attrName>
                                        </p:attrNameLst>
                                      </p:cBhvr>
                                      <p:tavLst>
                                        <p:tav tm="0">
                                          <p:val>
                                            <p:strVal val="#ppt_y-.1"/>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206870"/>
                                        </p:tgtEl>
                                        <p:attrNameLst>
                                          <p:attrName>style.visibility</p:attrName>
                                        </p:attrNameLst>
                                      </p:cBhvr>
                                      <p:to>
                                        <p:strVal val="visible"/>
                                      </p:to>
                                    </p:set>
                                    <p:animEffect transition="in" filter="fade">
                                      <p:cBhvr>
                                        <p:cTn id="75" dur="2000"/>
                                        <p:tgtEl>
                                          <p:spTgt spid="206870"/>
                                        </p:tgtEl>
                                      </p:cBhvr>
                                    </p:animEffect>
                                    <p:anim calcmode="lin" valueType="num">
                                      <p:cBhvr>
                                        <p:cTn id="76" dur="2000" fill="hold"/>
                                        <p:tgtEl>
                                          <p:spTgt spid="206870"/>
                                        </p:tgtEl>
                                        <p:attrNameLst>
                                          <p:attrName>ppt_x</p:attrName>
                                        </p:attrNameLst>
                                      </p:cBhvr>
                                      <p:tavLst>
                                        <p:tav tm="0">
                                          <p:val>
                                            <p:strVal val="#ppt_x"/>
                                          </p:val>
                                        </p:tav>
                                        <p:tav tm="100000">
                                          <p:val>
                                            <p:strVal val="#ppt_x"/>
                                          </p:val>
                                        </p:tav>
                                      </p:tavLst>
                                    </p:anim>
                                    <p:anim calcmode="lin" valueType="num">
                                      <p:cBhvr>
                                        <p:cTn id="77" dur="2000" fill="hold"/>
                                        <p:tgtEl>
                                          <p:spTgt spid="206870"/>
                                        </p:tgtEl>
                                        <p:attrNameLst>
                                          <p:attrName>ppt_y</p:attrName>
                                        </p:attrNameLst>
                                      </p:cBhvr>
                                      <p:tavLst>
                                        <p:tav tm="0">
                                          <p:val>
                                            <p:strVal val="#ppt_y-.1"/>
                                          </p:val>
                                        </p:tav>
                                        <p:tav tm="100000">
                                          <p:val>
                                            <p:strVal val="#ppt_y"/>
                                          </p:val>
                                        </p:tav>
                                      </p:tavLst>
                                    </p:anim>
                                  </p:childTnLst>
                                </p:cTn>
                              </p:par>
                              <p:par>
                                <p:cTn id="78" presetID="3" presetClass="emph" presetSubtype="2" fill="hold" grpId="1" nodeType="withEffect">
                                  <p:stCondLst>
                                    <p:cond delay="0"/>
                                  </p:stCondLst>
                                  <p:childTnLst>
                                    <p:animClr clrSpc="rgb" dir="cw">
                                      <p:cBhvr override="childStyle">
                                        <p:cTn id="79" dur="2000" fill="hold"/>
                                        <p:tgtEl>
                                          <p:spTgt spid="206870"/>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p:bldP spid="206861" grpId="0" build="allAtOnce"/>
      <p:bldP spid="206862" grpId="0"/>
      <p:bldP spid="206862" grpId="1"/>
      <p:bldP spid="206863" grpId="0"/>
      <p:bldP spid="206863" grpId="1"/>
      <p:bldP spid="206864" grpId="0"/>
      <p:bldP spid="206864" grpId="1"/>
      <p:bldP spid="206866" grpId="0" build="allAtOnce"/>
      <p:bldP spid="206866" grpId="1" build="allAtOnce"/>
      <p:bldP spid="206867" grpId="0"/>
      <p:bldP spid="206868" grpId="0"/>
      <p:bldP spid="206869" grpId="0"/>
      <p:bldP spid="206870" grpId="0"/>
      <p:bldP spid="206870" grpId="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400" b="1" u="sng">
                <a:latin typeface="Arial" charset="0"/>
              </a:rPr>
              <a:t>Toán</a:t>
            </a:r>
          </a:p>
        </p:txBody>
      </p:sp>
      <p:sp>
        <p:nvSpPr>
          <p:cNvPr id="8195" name="Text Box 3"/>
          <p:cNvSpPr txBox="1">
            <a:spLocks noChangeArrowheads="1"/>
          </p:cNvSpPr>
          <p:nvPr/>
        </p:nvSpPr>
        <p:spPr bwMode="auto">
          <a:xfrm>
            <a:off x="2286000" y="1371600"/>
            <a:ext cx="46482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8196" name="Text Box 4"/>
          <p:cNvSpPr txBox="1">
            <a:spLocks noChangeArrowheads="1"/>
          </p:cNvSpPr>
          <p:nvPr/>
        </p:nvSpPr>
        <p:spPr bwMode="auto">
          <a:xfrm>
            <a:off x="914400" y="1295400"/>
            <a:ext cx="7239000" cy="1077913"/>
          </a:xfrm>
          <a:prstGeom prst="rect">
            <a:avLst/>
          </a:prstGeom>
          <a:noFill/>
          <a:ln w="9525">
            <a:noFill/>
            <a:miter lim="800000"/>
            <a:headEnd/>
            <a:tailEnd/>
          </a:ln>
        </p:spPr>
        <p:txBody>
          <a:bodyPr>
            <a:spAutoFit/>
          </a:bodyPr>
          <a:lstStyle/>
          <a:p>
            <a:pPr>
              <a:spcBef>
                <a:spcPct val="50000"/>
              </a:spcBef>
            </a:pPr>
            <a:r>
              <a:rPr lang="en-US" sz="3200" b="1">
                <a:solidFill>
                  <a:srgbClr val="66FF66"/>
                </a:solidFill>
                <a:latin typeface="Arial" charset="0"/>
              </a:rPr>
              <a:t>Ôn tập về các phép tính với số tự nhiên</a:t>
            </a:r>
          </a:p>
        </p:txBody>
      </p:sp>
      <p:sp>
        <p:nvSpPr>
          <p:cNvPr id="8197" name="Text Box 5"/>
          <p:cNvSpPr txBox="1">
            <a:spLocks noChangeArrowheads="1"/>
          </p:cNvSpPr>
          <p:nvPr/>
        </p:nvSpPr>
        <p:spPr bwMode="auto">
          <a:xfrm>
            <a:off x="0" y="1752600"/>
            <a:ext cx="7620000" cy="1200150"/>
          </a:xfrm>
          <a:prstGeom prst="rect">
            <a:avLst/>
          </a:prstGeom>
          <a:noFill/>
          <a:ln w="9525">
            <a:noFill/>
            <a:miter lim="800000"/>
            <a:headEnd/>
            <a:tailEnd/>
          </a:ln>
        </p:spPr>
        <p:txBody>
          <a:bodyPr>
            <a:spAutoFit/>
          </a:bodyPr>
          <a:lstStyle/>
          <a:p>
            <a:pPr>
              <a:spcBef>
                <a:spcPct val="50000"/>
              </a:spcBef>
            </a:pPr>
            <a:r>
              <a:rPr lang="en-US" sz="3600" u="sng">
                <a:solidFill>
                  <a:srgbClr val="FFFF00"/>
                </a:solidFill>
                <a:latin typeface="Arial" charset="0"/>
              </a:rPr>
              <a:t>Bài 3.</a:t>
            </a:r>
            <a:r>
              <a:rPr lang="en-US" sz="3600">
                <a:solidFill>
                  <a:srgbClr val="FFFF00"/>
                </a:solidFill>
                <a:latin typeface="Arial" charset="0"/>
              </a:rPr>
              <a:t> Tính bằng cách thuận tiện nhất</a:t>
            </a:r>
          </a:p>
        </p:txBody>
      </p:sp>
      <p:sp>
        <p:nvSpPr>
          <p:cNvPr id="8198" name="Text Box 6"/>
          <p:cNvSpPr txBox="1">
            <a:spLocks noChangeArrowheads="1"/>
          </p:cNvSpPr>
          <p:nvPr/>
        </p:nvSpPr>
        <p:spPr bwMode="auto">
          <a:xfrm>
            <a:off x="0" y="2743200"/>
            <a:ext cx="4648200" cy="641350"/>
          </a:xfrm>
          <a:prstGeom prst="rect">
            <a:avLst/>
          </a:prstGeom>
          <a:noFill/>
          <a:ln w="9525">
            <a:noFill/>
            <a:miter lim="800000"/>
            <a:headEnd/>
            <a:tailEnd/>
          </a:ln>
        </p:spPr>
        <p:txBody>
          <a:bodyPr>
            <a:spAutoFit/>
          </a:bodyPr>
          <a:lstStyle/>
          <a:p>
            <a:pPr marL="457200" indent="-457200">
              <a:spcBef>
                <a:spcPct val="50000"/>
              </a:spcBef>
              <a:buFontTx/>
              <a:buAutoNum type="alphaLcParenR"/>
            </a:pPr>
            <a:endParaRPr lang="en-US" sz="3600">
              <a:latin typeface="Arial" charset="0"/>
            </a:endParaRPr>
          </a:p>
        </p:txBody>
      </p:sp>
      <p:sp>
        <p:nvSpPr>
          <p:cNvPr id="212999" name="Rectangle 7"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500" dirty="0">
              <a:solidFill>
                <a:srgbClr val="FF3399"/>
              </a:solidFill>
              <a:effectLst>
                <a:outerShdw blurRad="38100" dist="38100" dir="2700000" algn="tl">
                  <a:srgbClr val="000000"/>
                </a:outerShdw>
              </a:effectLst>
              <a:latin typeface="Arial"/>
            </a:endParaRPr>
          </a:p>
        </p:txBody>
      </p:sp>
      <p:sp>
        <p:nvSpPr>
          <p:cNvPr id="213000" name="Rectangle 8"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500" dirty="0">
              <a:solidFill>
                <a:srgbClr val="00FFFF"/>
              </a:solidFill>
              <a:effectLst>
                <a:outerShdw blurRad="38100" dist="38100" dir="2700000" algn="tl">
                  <a:srgbClr val="000000"/>
                </a:outerShdw>
              </a:effectLst>
              <a:latin typeface="Arial"/>
            </a:endParaRPr>
          </a:p>
        </p:txBody>
      </p:sp>
      <p:sp>
        <p:nvSpPr>
          <p:cNvPr id="8201" name="Text Box 13"/>
          <p:cNvSpPr txBox="1">
            <a:spLocks noChangeArrowheads="1"/>
          </p:cNvSpPr>
          <p:nvPr/>
        </p:nvSpPr>
        <p:spPr bwMode="auto">
          <a:xfrm>
            <a:off x="6858000" y="2590800"/>
            <a:ext cx="22860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213011" name="Text Box 19"/>
          <p:cNvSpPr txBox="1">
            <a:spLocks noChangeArrowheads="1"/>
          </p:cNvSpPr>
          <p:nvPr/>
        </p:nvSpPr>
        <p:spPr bwMode="auto">
          <a:xfrm>
            <a:off x="1219200" y="2422525"/>
            <a:ext cx="5943600" cy="701675"/>
          </a:xfrm>
          <a:prstGeom prst="rect">
            <a:avLst/>
          </a:prstGeom>
          <a:noFill/>
          <a:ln w="9525">
            <a:noFill/>
            <a:miter lim="800000"/>
            <a:headEnd/>
            <a:tailEnd/>
          </a:ln>
        </p:spPr>
        <p:txBody>
          <a:bodyPr>
            <a:spAutoFit/>
          </a:bodyPr>
          <a:lstStyle/>
          <a:p>
            <a:pPr>
              <a:spcBef>
                <a:spcPct val="50000"/>
              </a:spcBef>
            </a:pPr>
            <a:r>
              <a:rPr lang="en-US" sz="4000" b="1">
                <a:solidFill>
                  <a:srgbClr val="00FFFF"/>
                </a:solidFill>
                <a:latin typeface="Arial" charset="0"/>
              </a:rPr>
              <a:t>Dãy 1: 745 + 268 + 732</a:t>
            </a:r>
          </a:p>
        </p:txBody>
      </p:sp>
      <p:sp>
        <p:nvSpPr>
          <p:cNvPr id="213012" name="Text Box 20"/>
          <p:cNvSpPr txBox="1">
            <a:spLocks noChangeArrowheads="1"/>
          </p:cNvSpPr>
          <p:nvPr/>
        </p:nvSpPr>
        <p:spPr bwMode="auto">
          <a:xfrm>
            <a:off x="1219200" y="3641725"/>
            <a:ext cx="5943600" cy="1323975"/>
          </a:xfrm>
          <a:prstGeom prst="rect">
            <a:avLst/>
          </a:prstGeom>
          <a:noFill/>
          <a:ln w="9525">
            <a:noFill/>
            <a:miter lim="800000"/>
            <a:headEnd/>
            <a:tailEnd/>
          </a:ln>
        </p:spPr>
        <p:txBody>
          <a:bodyPr>
            <a:spAutoFit/>
          </a:bodyPr>
          <a:lstStyle/>
          <a:p>
            <a:pPr>
              <a:spcBef>
                <a:spcPct val="50000"/>
              </a:spcBef>
            </a:pPr>
            <a:r>
              <a:rPr lang="en-US" sz="4000" b="1">
                <a:solidFill>
                  <a:srgbClr val="00FF00"/>
                </a:solidFill>
                <a:latin typeface="Arial" charset="0"/>
              </a:rPr>
              <a:t>Dãy 2: 1 295 + 105 + 1 460</a:t>
            </a:r>
          </a:p>
        </p:txBody>
      </p:sp>
      <p:sp>
        <p:nvSpPr>
          <p:cNvPr id="213013" name="Text Box 21"/>
          <p:cNvSpPr txBox="1">
            <a:spLocks noChangeArrowheads="1"/>
          </p:cNvSpPr>
          <p:nvPr/>
        </p:nvSpPr>
        <p:spPr bwMode="auto">
          <a:xfrm>
            <a:off x="1219200" y="6003925"/>
            <a:ext cx="6324600" cy="1323975"/>
          </a:xfrm>
          <a:prstGeom prst="rect">
            <a:avLst/>
          </a:prstGeom>
          <a:noFill/>
          <a:ln w="9525">
            <a:noFill/>
            <a:miter lim="800000"/>
            <a:headEnd/>
            <a:tailEnd/>
          </a:ln>
        </p:spPr>
        <p:txBody>
          <a:bodyPr>
            <a:spAutoFit/>
          </a:bodyPr>
          <a:lstStyle/>
          <a:p>
            <a:pPr>
              <a:spcBef>
                <a:spcPct val="50000"/>
              </a:spcBef>
            </a:pPr>
            <a:r>
              <a:rPr lang="en-US" sz="4000" b="1">
                <a:solidFill>
                  <a:schemeClr val="folHlink"/>
                </a:solidFill>
                <a:latin typeface="Arial" charset="0"/>
              </a:rPr>
              <a:t>Dãy 4: 121 + 85 + 115 + 469</a:t>
            </a:r>
          </a:p>
        </p:txBody>
      </p:sp>
      <p:sp>
        <p:nvSpPr>
          <p:cNvPr id="213014" name="Text Box 22"/>
          <p:cNvSpPr txBox="1">
            <a:spLocks noChangeArrowheads="1"/>
          </p:cNvSpPr>
          <p:nvPr/>
        </p:nvSpPr>
        <p:spPr bwMode="auto">
          <a:xfrm>
            <a:off x="1219200" y="4784725"/>
            <a:ext cx="5943600" cy="701675"/>
          </a:xfrm>
          <a:prstGeom prst="rect">
            <a:avLst/>
          </a:prstGeom>
          <a:noFill/>
          <a:ln w="9525">
            <a:noFill/>
            <a:miter lim="800000"/>
            <a:headEnd/>
            <a:tailEnd/>
          </a:ln>
        </p:spPr>
        <p:txBody>
          <a:bodyPr>
            <a:spAutoFit/>
          </a:bodyPr>
          <a:lstStyle/>
          <a:p>
            <a:pPr>
              <a:spcBef>
                <a:spcPct val="50000"/>
              </a:spcBef>
            </a:pPr>
            <a:r>
              <a:rPr lang="en-US" sz="4000" b="1">
                <a:solidFill>
                  <a:schemeClr val="hlink"/>
                </a:solidFill>
                <a:latin typeface="Arial" charset="0"/>
              </a:rPr>
              <a:t>Dãy 3: 87 + 94 + 13 + 6</a:t>
            </a: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13011"/>
                                        </p:tgtEl>
                                        <p:attrNameLst>
                                          <p:attrName>style.visibility</p:attrName>
                                        </p:attrNameLst>
                                      </p:cBhvr>
                                      <p:to>
                                        <p:strVal val="visible"/>
                                      </p:to>
                                    </p:set>
                                    <p:animEffect transition="in" filter="fade">
                                      <p:cBhvr>
                                        <p:cTn id="7" dur="1000"/>
                                        <p:tgtEl>
                                          <p:spTgt spid="213011"/>
                                        </p:tgtEl>
                                      </p:cBhvr>
                                    </p:animEffect>
                                    <p:anim calcmode="lin" valueType="num">
                                      <p:cBhvr>
                                        <p:cTn id="8" dur="1000" fill="hold"/>
                                        <p:tgtEl>
                                          <p:spTgt spid="213011"/>
                                        </p:tgtEl>
                                        <p:attrNameLst>
                                          <p:attrName>ppt_x</p:attrName>
                                        </p:attrNameLst>
                                      </p:cBhvr>
                                      <p:tavLst>
                                        <p:tav tm="0">
                                          <p:val>
                                            <p:strVal val="#ppt_x"/>
                                          </p:val>
                                        </p:tav>
                                        <p:tav tm="100000">
                                          <p:val>
                                            <p:strVal val="#ppt_x"/>
                                          </p:val>
                                        </p:tav>
                                      </p:tavLst>
                                    </p:anim>
                                    <p:anim calcmode="lin" valueType="num">
                                      <p:cBhvr>
                                        <p:cTn id="9" dur="1000" fill="hold"/>
                                        <p:tgtEl>
                                          <p:spTgt spid="21301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13012"/>
                                        </p:tgtEl>
                                        <p:attrNameLst>
                                          <p:attrName>style.visibility</p:attrName>
                                        </p:attrNameLst>
                                      </p:cBhvr>
                                      <p:to>
                                        <p:strVal val="visible"/>
                                      </p:to>
                                    </p:set>
                                    <p:animEffect transition="in" filter="fade">
                                      <p:cBhvr>
                                        <p:cTn id="12" dur="2000"/>
                                        <p:tgtEl>
                                          <p:spTgt spid="213012"/>
                                        </p:tgtEl>
                                      </p:cBhvr>
                                    </p:animEffect>
                                    <p:anim calcmode="lin" valueType="num">
                                      <p:cBhvr>
                                        <p:cTn id="13" dur="2000" fill="hold"/>
                                        <p:tgtEl>
                                          <p:spTgt spid="213012"/>
                                        </p:tgtEl>
                                        <p:attrNameLst>
                                          <p:attrName>ppt_x</p:attrName>
                                        </p:attrNameLst>
                                      </p:cBhvr>
                                      <p:tavLst>
                                        <p:tav tm="0">
                                          <p:val>
                                            <p:strVal val="#ppt_x"/>
                                          </p:val>
                                        </p:tav>
                                        <p:tav tm="100000">
                                          <p:val>
                                            <p:strVal val="#ppt_x"/>
                                          </p:val>
                                        </p:tav>
                                      </p:tavLst>
                                    </p:anim>
                                    <p:anim calcmode="lin" valueType="num">
                                      <p:cBhvr>
                                        <p:cTn id="14" dur="2000" fill="hold"/>
                                        <p:tgtEl>
                                          <p:spTgt spid="213012"/>
                                        </p:tgtEl>
                                        <p:attrNameLst>
                                          <p:attrName>ppt_y</p:attrName>
                                        </p:attrNameLst>
                                      </p:cBhvr>
                                      <p:tavLst>
                                        <p:tav tm="0">
                                          <p:val>
                                            <p:strVal val="#ppt_y-.1"/>
                                          </p:val>
                                        </p:tav>
                                        <p:tav tm="100000">
                                          <p:val>
                                            <p:strVal val="#ppt_y"/>
                                          </p:val>
                                        </p:tav>
                                      </p:tavLst>
                                    </p:anim>
                                  </p:childTnLst>
                                </p:cTn>
                              </p:par>
                              <p:par>
                                <p:cTn id="15" presetID="29" presetClass="entr" presetSubtype="0" fill="hold" grpId="0" nodeType="withEffect">
                                  <p:stCondLst>
                                    <p:cond delay="0"/>
                                  </p:stCondLst>
                                  <p:childTnLst>
                                    <p:set>
                                      <p:cBhvr>
                                        <p:cTn id="16" dur="1" fill="hold">
                                          <p:stCondLst>
                                            <p:cond delay="0"/>
                                          </p:stCondLst>
                                        </p:cTn>
                                        <p:tgtEl>
                                          <p:spTgt spid="213014"/>
                                        </p:tgtEl>
                                        <p:attrNameLst>
                                          <p:attrName>style.visibility</p:attrName>
                                        </p:attrNameLst>
                                      </p:cBhvr>
                                      <p:to>
                                        <p:strVal val="visible"/>
                                      </p:to>
                                    </p:set>
                                    <p:anim calcmode="lin" valueType="num">
                                      <p:cBhvr>
                                        <p:cTn id="17" dur="1000" fill="hold"/>
                                        <p:tgtEl>
                                          <p:spTgt spid="213014"/>
                                        </p:tgtEl>
                                        <p:attrNameLst>
                                          <p:attrName>ppt_x</p:attrName>
                                        </p:attrNameLst>
                                      </p:cBhvr>
                                      <p:tavLst>
                                        <p:tav tm="0">
                                          <p:val>
                                            <p:strVal val="#ppt_x-.2"/>
                                          </p:val>
                                        </p:tav>
                                        <p:tav tm="100000">
                                          <p:val>
                                            <p:strVal val="#ppt_x"/>
                                          </p:val>
                                        </p:tav>
                                      </p:tavLst>
                                    </p:anim>
                                    <p:anim calcmode="lin" valueType="num">
                                      <p:cBhvr>
                                        <p:cTn id="18" dur="1000" fill="hold"/>
                                        <p:tgtEl>
                                          <p:spTgt spid="213014"/>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13014"/>
                                        </p:tgtEl>
                                      </p:cBhvr>
                                    </p:animEffect>
                                  </p:childTnLst>
                                </p:cTn>
                              </p:par>
                              <p:par>
                                <p:cTn id="20" presetID="40" presetClass="entr" presetSubtype="0" fill="hold" grpId="0" nodeType="withEffect">
                                  <p:stCondLst>
                                    <p:cond delay="0"/>
                                  </p:stCondLst>
                                  <p:iterate type="lt">
                                    <p:tmPct val="10000"/>
                                  </p:iterate>
                                  <p:childTnLst>
                                    <p:set>
                                      <p:cBhvr>
                                        <p:cTn id="21" dur="1" fill="hold">
                                          <p:stCondLst>
                                            <p:cond delay="0"/>
                                          </p:stCondLst>
                                        </p:cTn>
                                        <p:tgtEl>
                                          <p:spTgt spid="213013"/>
                                        </p:tgtEl>
                                        <p:attrNameLst>
                                          <p:attrName>style.visibility</p:attrName>
                                        </p:attrNameLst>
                                      </p:cBhvr>
                                      <p:to>
                                        <p:strVal val="visible"/>
                                      </p:to>
                                    </p:set>
                                    <p:animEffect transition="in" filter="fade">
                                      <p:cBhvr>
                                        <p:cTn id="22" dur="1000"/>
                                        <p:tgtEl>
                                          <p:spTgt spid="213013"/>
                                        </p:tgtEl>
                                      </p:cBhvr>
                                    </p:animEffect>
                                    <p:anim calcmode="lin" valueType="num">
                                      <p:cBhvr>
                                        <p:cTn id="23" dur="1000" fill="hold"/>
                                        <p:tgtEl>
                                          <p:spTgt spid="213013"/>
                                        </p:tgtEl>
                                        <p:attrNameLst>
                                          <p:attrName>ppt_x</p:attrName>
                                        </p:attrNameLst>
                                      </p:cBhvr>
                                      <p:tavLst>
                                        <p:tav tm="0">
                                          <p:val>
                                            <p:strVal val="#ppt_x-.1"/>
                                          </p:val>
                                        </p:tav>
                                        <p:tav tm="100000">
                                          <p:val>
                                            <p:strVal val="#ppt_x"/>
                                          </p:val>
                                        </p:tav>
                                      </p:tavLst>
                                    </p:anim>
                                    <p:anim calcmode="lin" valueType="num">
                                      <p:cBhvr>
                                        <p:cTn id="24" dur="1000" fill="hold"/>
                                        <p:tgtEl>
                                          <p:spTgt spid="2130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11" grpId="0"/>
      <p:bldP spid="213012" grpId="0"/>
      <p:bldP spid="213013" grpId="0"/>
      <p:bldP spid="21301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400" b="1" u="sng">
                <a:latin typeface="Arial" charset="0"/>
              </a:rPr>
              <a:t>Toán</a:t>
            </a:r>
          </a:p>
        </p:txBody>
      </p:sp>
      <p:sp>
        <p:nvSpPr>
          <p:cNvPr id="9219" name="Text Box 5"/>
          <p:cNvSpPr txBox="1">
            <a:spLocks noChangeArrowheads="1"/>
          </p:cNvSpPr>
          <p:nvPr/>
        </p:nvSpPr>
        <p:spPr bwMode="auto">
          <a:xfrm>
            <a:off x="2286000" y="1371600"/>
            <a:ext cx="46482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9220" name="Text Box 6"/>
          <p:cNvSpPr txBox="1">
            <a:spLocks noChangeArrowheads="1"/>
          </p:cNvSpPr>
          <p:nvPr/>
        </p:nvSpPr>
        <p:spPr bwMode="auto">
          <a:xfrm>
            <a:off x="914400" y="1295400"/>
            <a:ext cx="7239000" cy="1077913"/>
          </a:xfrm>
          <a:prstGeom prst="rect">
            <a:avLst/>
          </a:prstGeom>
          <a:noFill/>
          <a:ln w="9525">
            <a:noFill/>
            <a:miter lim="800000"/>
            <a:headEnd/>
            <a:tailEnd/>
          </a:ln>
        </p:spPr>
        <p:txBody>
          <a:bodyPr>
            <a:spAutoFit/>
          </a:bodyPr>
          <a:lstStyle/>
          <a:p>
            <a:pPr>
              <a:spcBef>
                <a:spcPct val="50000"/>
              </a:spcBef>
            </a:pPr>
            <a:r>
              <a:rPr lang="en-US" sz="3200" b="1">
                <a:solidFill>
                  <a:srgbClr val="66FF66"/>
                </a:solidFill>
                <a:latin typeface="Arial" charset="0"/>
              </a:rPr>
              <a:t>Ôn tập về các phép tính với số tự nhiên</a:t>
            </a:r>
          </a:p>
        </p:txBody>
      </p:sp>
      <p:sp>
        <p:nvSpPr>
          <p:cNvPr id="207879" name="Text Box 7"/>
          <p:cNvSpPr txBox="1">
            <a:spLocks noChangeArrowheads="1"/>
          </p:cNvSpPr>
          <p:nvPr/>
        </p:nvSpPr>
        <p:spPr bwMode="auto">
          <a:xfrm>
            <a:off x="0" y="2286000"/>
            <a:ext cx="9372600" cy="3970338"/>
          </a:xfrm>
          <a:prstGeom prst="rect">
            <a:avLst/>
          </a:prstGeom>
          <a:noFill/>
          <a:ln w="9525">
            <a:noFill/>
            <a:miter lim="800000"/>
            <a:headEnd/>
            <a:tailEnd/>
          </a:ln>
        </p:spPr>
        <p:txBody>
          <a:bodyPr>
            <a:spAutoFit/>
          </a:bodyPr>
          <a:lstStyle/>
          <a:p>
            <a:pPr>
              <a:spcBef>
                <a:spcPct val="50000"/>
              </a:spcBef>
            </a:pPr>
            <a:r>
              <a:rPr lang="en-US" sz="3600" u="sng">
                <a:solidFill>
                  <a:schemeClr val="folHlink"/>
                </a:solidFill>
                <a:latin typeface="Arial" charset="0"/>
              </a:rPr>
              <a:t>Bài 4.</a:t>
            </a:r>
            <a:r>
              <a:rPr lang="en-US" sz="3600">
                <a:solidFill>
                  <a:schemeClr val="folHlink"/>
                </a:solidFill>
                <a:latin typeface="Arial" charset="0"/>
              </a:rPr>
              <a:t> Trong đợt quyên góp ủng hộ học sinh vùng lũ lụt, trường Tiểu học Thành Công đã quyên góp được 1 475 quyển vở, trường Tiểu học Thắng Lợi quyên góp được ít hơn trường Tiểu học Thành Công 184 quyển vở. Hỏi cả hai trường quyên góp được bao nhiêu quyển vở ?</a:t>
            </a:r>
            <a:endParaRPr lang="en-US">
              <a:solidFill>
                <a:schemeClr val="folHlink"/>
              </a:solidFill>
              <a:latin typeface="Arial" charset="0"/>
            </a:endParaRPr>
          </a:p>
        </p:txBody>
      </p:sp>
      <p:sp>
        <p:nvSpPr>
          <p:cNvPr id="207882" name="Text Box 10"/>
          <p:cNvSpPr txBox="1">
            <a:spLocks noChangeArrowheads="1"/>
          </p:cNvSpPr>
          <p:nvPr/>
        </p:nvSpPr>
        <p:spPr bwMode="auto">
          <a:xfrm>
            <a:off x="3429000" y="5562600"/>
            <a:ext cx="2514600" cy="641350"/>
          </a:xfrm>
          <a:prstGeom prst="rect">
            <a:avLst/>
          </a:prstGeom>
          <a:noFill/>
          <a:ln w="9525">
            <a:noFill/>
            <a:miter lim="800000"/>
            <a:headEnd/>
            <a:tailEnd/>
          </a:ln>
        </p:spPr>
        <p:txBody>
          <a:bodyPr>
            <a:spAutoFit/>
          </a:bodyPr>
          <a:lstStyle/>
          <a:p>
            <a:pPr algn="ctr">
              <a:spcBef>
                <a:spcPct val="50000"/>
              </a:spcBef>
            </a:pPr>
            <a:r>
              <a:rPr lang="en-US" sz="3600" i="1" u="sng">
                <a:latin typeface="Arial" charset="0"/>
              </a:rPr>
              <a:t>Tóm tắt</a:t>
            </a:r>
          </a:p>
        </p:txBody>
      </p:sp>
      <p:sp>
        <p:nvSpPr>
          <p:cNvPr id="207884" name="Rectangle 12"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500" dirty="0">
              <a:solidFill>
                <a:srgbClr val="FF3399"/>
              </a:solidFill>
              <a:effectLst>
                <a:outerShdw blurRad="38100" dist="38100" dir="2700000" algn="tl">
                  <a:srgbClr val="000000"/>
                </a:outerShdw>
              </a:effectLst>
              <a:latin typeface="Arial"/>
            </a:endParaRPr>
          </a:p>
        </p:txBody>
      </p:sp>
      <p:sp>
        <p:nvSpPr>
          <p:cNvPr id="207885" name="Rectangle 13"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5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7879"/>
                                        </p:tgtEl>
                                        <p:attrNameLst>
                                          <p:attrName>style.visibility</p:attrName>
                                        </p:attrNameLst>
                                      </p:cBhvr>
                                      <p:to>
                                        <p:strVal val="visible"/>
                                      </p:to>
                                    </p:set>
                                    <p:animEffect transition="in" filter="diamond(in)">
                                      <p:cBhvr>
                                        <p:cTn id="7" dur="2000"/>
                                        <p:tgtEl>
                                          <p:spTgt spid="2078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7882"/>
                                        </p:tgtEl>
                                        <p:attrNameLst>
                                          <p:attrName>style.visibility</p:attrName>
                                        </p:attrNameLst>
                                      </p:cBhvr>
                                      <p:to>
                                        <p:strVal val="visible"/>
                                      </p:to>
                                    </p:set>
                                    <p:anim calcmode="lin" valueType="num">
                                      <p:cBhvr additive="base">
                                        <p:cTn id="12" dur="500" fill="hold"/>
                                        <p:tgtEl>
                                          <p:spTgt spid="207882"/>
                                        </p:tgtEl>
                                        <p:attrNameLst>
                                          <p:attrName>ppt_x</p:attrName>
                                        </p:attrNameLst>
                                      </p:cBhvr>
                                      <p:tavLst>
                                        <p:tav tm="0">
                                          <p:val>
                                            <p:strVal val="#ppt_x"/>
                                          </p:val>
                                        </p:tav>
                                        <p:tav tm="100000">
                                          <p:val>
                                            <p:strVal val="#ppt_x"/>
                                          </p:val>
                                        </p:tav>
                                      </p:tavLst>
                                    </p:anim>
                                    <p:anim calcmode="lin" valueType="num">
                                      <p:cBhvr additive="base">
                                        <p:cTn id="13" dur="500" fill="hold"/>
                                        <p:tgtEl>
                                          <p:spTgt spid="2078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9" grpId="0"/>
      <p:bldP spid="20788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400" b="1" u="sng">
                <a:latin typeface="Arial" charset="0"/>
              </a:rPr>
              <a:t>Toán</a:t>
            </a:r>
          </a:p>
        </p:txBody>
      </p:sp>
      <p:sp>
        <p:nvSpPr>
          <p:cNvPr id="10243" name="Text Box 5"/>
          <p:cNvSpPr txBox="1">
            <a:spLocks noChangeArrowheads="1"/>
          </p:cNvSpPr>
          <p:nvPr/>
        </p:nvSpPr>
        <p:spPr bwMode="auto">
          <a:xfrm>
            <a:off x="2286000" y="1371600"/>
            <a:ext cx="46482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0244" name="Text Box 6"/>
          <p:cNvSpPr txBox="1">
            <a:spLocks noChangeArrowheads="1"/>
          </p:cNvSpPr>
          <p:nvPr/>
        </p:nvSpPr>
        <p:spPr bwMode="auto">
          <a:xfrm>
            <a:off x="914400" y="1295400"/>
            <a:ext cx="7239000" cy="1077913"/>
          </a:xfrm>
          <a:prstGeom prst="rect">
            <a:avLst/>
          </a:prstGeom>
          <a:noFill/>
          <a:ln w="9525">
            <a:noFill/>
            <a:miter lim="800000"/>
            <a:headEnd/>
            <a:tailEnd/>
          </a:ln>
        </p:spPr>
        <p:txBody>
          <a:bodyPr>
            <a:spAutoFit/>
          </a:bodyPr>
          <a:lstStyle/>
          <a:p>
            <a:pPr>
              <a:spcBef>
                <a:spcPct val="50000"/>
              </a:spcBef>
            </a:pPr>
            <a:r>
              <a:rPr lang="en-US" sz="3200" b="1">
                <a:solidFill>
                  <a:srgbClr val="66FF66"/>
                </a:solidFill>
                <a:latin typeface="Arial" charset="0"/>
              </a:rPr>
              <a:t>Ôn tập về các phép tính với số tự nhiên</a:t>
            </a:r>
          </a:p>
        </p:txBody>
      </p:sp>
      <p:sp>
        <p:nvSpPr>
          <p:cNvPr id="10245" name="Text Box 8"/>
          <p:cNvSpPr txBox="1">
            <a:spLocks noChangeArrowheads="1"/>
          </p:cNvSpPr>
          <p:nvPr/>
        </p:nvSpPr>
        <p:spPr bwMode="auto">
          <a:xfrm>
            <a:off x="0" y="2743200"/>
            <a:ext cx="4648200" cy="641350"/>
          </a:xfrm>
          <a:prstGeom prst="rect">
            <a:avLst/>
          </a:prstGeom>
          <a:noFill/>
          <a:ln w="9525">
            <a:noFill/>
            <a:miter lim="800000"/>
            <a:headEnd/>
            <a:tailEnd/>
          </a:ln>
        </p:spPr>
        <p:txBody>
          <a:bodyPr>
            <a:spAutoFit/>
          </a:bodyPr>
          <a:lstStyle/>
          <a:p>
            <a:pPr marL="457200" indent="-457200">
              <a:spcBef>
                <a:spcPct val="50000"/>
              </a:spcBef>
              <a:buFontTx/>
              <a:buAutoNum type="alphaLcParenR"/>
            </a:pPr>
            <a:endParaRPr lang="en-US" sz="3600">
              <a:latin typeface="Arial" charset="0"/>
            </a:endParaRPr>
          </a:p>
        </p:txBody>
      </p:sp>
      <p:sp>
        <p:nvSpPr>
          <p:cNvPr id="10246" name="Text Box 10"/>
          <p:cNvSpPr txBox="1">
            <a:spLocks noChangeArrowheads="1"/>
          </p:cNvSpPr>
          <p:nvPr/>
        </p:nvSpPr>
        <p:spPr bwMode="auto">
          <a:xfrm>
            <a:off x="1143000" y="1981200"/>
            <a:ext cx="2514600" cy="641350"/>
          </a:xfrm>
          <a:prstGeom prst="rect">
            <a:avLst/>
          </a:prstGeom>
          <a:noFill/>
          <a:ln w="9525">
            <a:noFill/>
            <a:miter lim="800000"/>
            <a:headEnd/>
            <a:tailEnd/>
          </a:ln>
        </p:spPr>
        <p:txBody>
          <a:bodyPr>
            <a:spAutoFit/>
          </a:bodyPr>
          <a:lstStyle/>
          <a:p>
            <a:pPr algn="ctr">
              <a:spcBef>
                <a:spcPct val="50000"/>
              </a:spcBef>
            </a:pPr>
            <a:r>
              <a:rPr lang="en-US" sz="3600" i="1" u="sng">
                <a:latin typeface="Arial" charset="0"/>
              </a:rPr>
              <a:t>Tóm tắt</a:t>
            </a:r>
          </a:p>
        </p:txBody>
      </p:sp>
      <p:sp>
        <p:nvSpPr>
          <p:cNvPr id="10247" name="Text Box 14"/>
          <p:cNvSpPr txBox="1">
            <a:spLocks noChangeArrowheads="1"/>
          </p:cNvSpPr>
          <p:nvPr/>
        </p:nvSpPr>
        <p:spPr bwMode="auto">
          <a:xfrm>
            <a:off x="228600" y="2743200"/>
            <a:ext cx="5334000" cy="641350"/>
          </a:xfrm>
          <a:prstGeom prst="rect">
            <a:avLst/>
          </a:prstGeom>
          <a:noFill/>
          <a:ln w="9525">
            <a:noFill/>
            <a:miter lim="800000"/>
            <a:headEnd/>
            <a:tailEnd/>
          </a:ln>
        </p:spPr>
        <p:txBody>
          <a:bodyPr>
            <a:spAutoFit/>
          </a:bodyPr>
          <a:lstStyle/>
          <a:p>
            <a:pPr>
              <a:spcBef>
                <a:spcPct val="50000"/>
              </a:spcBef>
            </a:pPr>
            <a:r>
              <a:rPr lang="en-US" sz="3200">
                <a:latin typeface="Arial" charset="0"/>
              </a:rPr>
              <a:t>Trường Thành Công:</a:t>
            </a:r>
            <a:r>
              <a:rPr lang="en-US" sz="3600">
                <a:latin typeface="Arial" charset="0"/>
              </a:rPr>
              <a:t> </a:t>
            </a:r>
          </a:p>
        </p:txBody>
      </p:sp>
      <p:sp>
        <p:nvSpPr>
          <p:cNvPr id="10248" name="Line 15"/>
          <p:cNvSpPr>
            <a:spLocks noChangeShapeType="1"/>
          </p:cNvSpPr>
          <p:nvPr/>
        </p:nvSpPr>
        <p:spPr bwMode="auto">
          <a:xfrm>
            <a:off x="4724400" y="3124200"/>
            <a:ext cx="3124200" cy="0"/>
          </a:xfrm>
          <a:prstGeom prst="line">
            <a:avLst/>
          </a:prstGeom>
          <a:noFill/>
          <a:ln w="9525">
            <a:solidFill>
              <a:schemeClr val="tx1"/>
            </a:solidFill>
            <a:round/>
            <a:headEnd/>
            <a:tailEnd/>
          </a:ln>
        </p:spPr>
        <p:txBody>
          <a:bodyPr/>
          <a:lstStyle/>
          <a:p>
            <a:endParaRPr lang="en-US"/>
          </a:p>
        </p:txBody>
      </p:sp>
      <p:sp>
        <p:nvSpPr>
          <p:cNvPr id="10249" name="Text Box 16"/>
          <p:cNvSpPr txBox="1">
            <a:spLocks noChangeArrowheads="1"/>
          </p:cNvSpPr>
          <p:nvPr/>
        </p:nvSpPr>
        <p:spPr bwMode="auto">
          <a:xfrm>
            <a:off x="228600" y="3352800"/>
            <a:ext cx="3886200" cy="1200150"/>
          </a:xfrm>
          <a:prstGeom prst="rect">
            <a:avLst/>
          </a:prstGeom>
          <a:noFill/>
          <a:ln w="9525">
            <a:noFill/>
            <a:miter lim="800000"/>
            <a:headEnd/>
            <a:tailEnd/>
          </a:ln>
        </p:spPr>
        <p:txBody>
          <a:bodyPr>
            <a:spAutoFit/>
          </a:bodyPr>
          <a:lstStyle/>
          <a:p>
            <a:pPr>
              <a:spcBef>
                <a:spcPct val="50000"/>
              </a:spcBef>
            </a:pPr>
            <a:r>
              <a:rPr lang="en-US" sz="3600">
                <a:latin typeface="Arial" charset="0"/>
              </a:rPr>
              <a:t>Trường Thắng Lợi: </a:t>
            </a:r>
          </a:p>
        </p:txBody>
      </p:sp>
      <p:sp>
        <p:nvSpPr>
          <p:cNvPr id="10250" name="Line 17"/>
          <p:cNvSpPr>
            <a:spLocks noChangeShapeType="1"/>
          </p:cNvSpPr>
          <p:nvPr/>
        </p:nvSpPr>
        <p:spPr bwMode="auto">
          <a:xfrm>
            <a:off x="4724400" y="3581400"/>
            <a:ext cx="2133600" cy="0"/>
          </a:xfrm>
          <a:prstGeom prst="line">
            <a:avLst/>
          </a:prstGeom>
          <a:noFill/>
          <a:ln w="9525">
            <a:solidFill>
              <a:schemeClr val="tx1"/>
            </a:solidFill>
            <a:round/>
            <a:headEnd/>
            <a:tailEnd/>
          </a:ln>
        </p:spPr>
        <p:txBody>
          <a:bodyPr/>
          <a:lstStyle/>
          <a:p>
            <a:endParaRPr lang="en-US"/>
          </a:p>
        </p:txBody>
      </p:sp>
      <p:sp>
        <p:nvSpPr>
          <p:cNvPr id="10251" name="AutoShape 18"/>
          <p:cNvSpPr>
            <a:spLocks/>
          </p:cNvSpPr>
          <p:nvPr/>
        </p:nvSpPr>
        <p:spPr bwMode="auto">
          <a:xfrm rot="-5400000">
            <a:off x="5657850" y="1924050"/>
            <a:ext cx="304800" cy="2095500"/>
          </a:xfrm>
          <a:prstGeom prst="rightBrace">
            <a:avLst>
              <a:gd name="adj1" fmla="val 57292"/>
              <a:gd name="adj2" fmla="val 50000"/>
            </a:avLst>
          </a:prstGeom>
          <a:noFill/>
          <a:ln w="9525">
            <a:solidFill>
              <a:schemeClr val="tx1"/>
            </a:solidFill>
            <a:round/>
            <a:headEnd/>
            <a:tailEnd/>
          </a:ln>
        </p:spPr>
        <p:txBody>
          <a:bodyPr wrap="none" anchor="ctr"/>
          <a:lstStyle/>
          <a:p>
            <a:endParaRPr lang="en-US">
              <a:latin typeface="Arial" charset="0"/>
            </a:endParaRPr>
          </a:p>
        </p:txBody>
      </p:sp>
      <p:sp>
        <p:nvSpPr>
          <p:cNvPr id="10252" name="Line 19"/>
          <p:cNvSpPr>
            <a:spLocks noChangeShapeType="1"/>
          </p:cNvSpPr>
          <p:nvPr/>
        </p:nvSpPr>
        <p:spPr bwMode="auto">
          <a:xfrm>
            <a:off x="3962400" y="2819400"/>
            <a:ext cx="0" cy="0"/>
          </a:xfrm>
          <a:prstGeom prst="line">
            <a:avLst/>
          </a:prstGeom>
          <a:noFill/>
          <a:ln w="9525">
            <a:solidFill>
              <a:schemeClr val="tx1"/>
            </a:solidFill>
            <a:round/>
            <a:headEnd/>
            <a:tailEnd/>
          </a:ln>
        </p:spPr>
        <p:txBody>
          <a:bodyPr/>
          <a:lstStyle/>
          <a:p>
            <a:endParaRPr lang="en-US"/>
          </a:p>
        </p:txBody>
      </p:sp>
      <p:sp>
        <p:nvSpPr>
          <p:cNvPr id="10253" name="Line 26"/>
          <p:cNvSpPr>
            <a:spLocks noChangeShapeType="1"/>
          </p:cNvSpPr>
          <p:nvPr/>
        </p:nvSpPr>
        <p:spPr bwMode="auto">
          <a:xfrm>
            <a:off x="6858000" y="2997200"/>
            <a:ext cx="0" cy="228600"/>
          </a:xfrm>
          <a:prstGeom prst="line">
            <a:avLst/>
          </a:prstGeom>
          <a:noFill/>
          <a:ln w="9525">
            <a:solidFill>
              <a:srgbClr val="FFFF00"/>
            </a:solidFill>
            <a:round/>
            <a:headEnd/>
            <a:tailEnd/>
          </a:ln>
        </p:spPr>
        <p:txBody>
          <a:bodyPr/>
          <a:lstStyle/>
          <a:p>
            <a:endParaRPr lang="en-US"/>
          </a:p>
        </p:txBody>
      </p:sp>
      <p:sp>
        <p:nvSpPr>
          <p:cNvPr id="10254" name="AutoShape 27"/>
          <p:cNvSpPr>
            <a:spLocks/>
          </p:cNvSpPr>
          <p:nvPr/>
        </p:nvSpPr>
        <p:spPr bwMode="auto">
          <a:xfrm rot="5400000">
            <a:off x="5638800" y="2667000"/>
            <a:ext cx="304800" cy="2133600"/>
          </a:xfrm>
          <a:prstGeom prst="rightBrace">
            <a:avLst>
              <a:gd name="adj1" fmla="val 58333"/>
              <a:gd name="adj2" fmla="val 50000"/>
            </a:avLst>
          </a:prstGeom>
          <a:noFill/>
          <a:ln w="9525">
            <a:solidFill>
              <a:schemeClr val="tx1"/>
            </a:solidFill>
            <a:round/>
            <a:headEnd/>
            <a:tailEnd/>
          </a:ln>
        </p:spPr>
        <p:txBody>
          <a:bodyPr wrap="none" anchor="ctr"/>
          <a:lstStyle/>
          <a:p>
            <a:endParaRPr lang="en-US">
              <a:latin typeface="Arial" charset="0"/>
            </a:endParaRPr>
          </a:p>
        </p:txBody>
      </p:sp>
      <p:sp>
        <p:nvSpPr>
          <p:cNvPr id="10255" name="AutoShape 28"/>
          <p:cNvSpPr>
            <a:spLocks/>
          </p:cNvSpPr>
          <p:nvPr/>
        </p:nvSpPr>
        <p:spPr bwMode="auto">
          <a:xfrm rot="5400000">
            <a:off x="7213600" y="2794000"/>
            <a:ext cx="304800" cy="965200"/>
          </a:xfrm>
          <a:prstGeom prst="rightBrace">
            <a:avLst>
              <a:gd name="adj1" fmla="val 26389"/>
              <a:gd name="adj2" fmla="val 50000"/>
            </a:avLst>
          </a:prstGeom>
          <a:noFill/>
          <a:ln w="9525">
            <a:solidFill>
              <a:schemeClr val="tx1"/>
            </a:solidFill>
            <a:round/>
            <a:headEnd/>
            <a:tailEnd/>
          </a:ln>
        </p:spPr>
        <p:txBody>
          <a:bodyPr wrap="none" anchor="ctr"/>
          <a:lstStyle/>
          <a:p>
            <a:endParaRPr lang="en-US">
              <a:latin typeface="Arial" charset="0"/>
            </a:endParaRPr>
          </a:p>
        </p:txBody>
      </p:sp>
      <p:sp>
        <p:nvSpPr>
          <p:cNvPr id="10256" name="AutoShape 29"/>
          <p:cNvSpPr>
            <a:spLocks/>
          </p:cNvSpPr>
          <p:nvPr/>
        </p:nvSpPr>
        <p:spPr bwMode="auto">
          <a:xfrm>
            <a:off x="7848600" y="2514600"/>
            <a:ext cx="304800" cy="1600200"/>
          </a:xfrm>
          <a:prstGeom prst="rightBrace">
            <a:avLst>
              <a:gd name="adj1" fmla="val 43750"/>
              <a:gd name="adj2" fmla="val 50000"/>
            </a:avLst>
          </a:prstGeom>
          <a:noFill/>
          <a:ln w="9525">
            <a:solidFill>
              <a:schemeClr val="tx1"/>
            </a:solidFill>
            <a:round/>
            <a:headEnd/>
            <a:tailEnd/>
          </a:ln>
        </p:spPr>
        <p:txBody>
          <a:bodyPr wrap="none" anchor="ctr"/>
          <a:lstStyle/>
          <a:p>
            <a:endParaRPr lang="en-US">
              <a:latin typeface="Arial" charset="0"/>
            </a:endParaRPr>
          </a:p>
        </p:txBody>
      </p:sp>
      <p:sp>
        <p:nvSpPr>
          <p:cNvPr id="10257" name="Text Box 30"/>
          <p:cNvSpPr txBox="1">
            <a:spLocks noChangeArrowheads="1"/>
          </p:cNvSpPr>
          <p:nvPr/>
        </p:nvSpPr>
        <p:spPr bwMode="auto">
          <a:xfrm>
            <a:off x="5181600" y="2438400"/>
            <a:ext cx="1295400" cy="646113"/>
          </a:xfrm>
          <a:prstGeom prst="rect">
            <a:avLst/>
          </a:prstGeom>
          <a:noFill/>
          <a:ln w="9525">
            <a:noFill/>
            <a:miter lim="800000"/>
            <a:headEnd/>
            <a:tailEnd/>
          </a:ln>
        </p:spPr>
        <p:txBody>
          <a:bodyPr>
            <a:spAutoFit/>
          </a:bodyPr>
          <a:lstStyle/>
          <a:p>
            <a:pPr>
              <a:spcBef>
                <a:spcPct val="50000"/>
              </a:spcBef>
            </a:pPr>
            <a:r>
              <a:rPr lang="en-US" b="1">
                <a:latin typeface="Arial" charset="0"/>
              </a:rPr>
              <a:t>1475 quyển</a:t>
            </a:r>
          </a:p>
        </p:txBody>
      </p:sp>
      <p:sp>
        <p:nvSpPr>
          <p:cNvPr id="10258" name="Text Box 31"/>
          <p:cNvSpPr txBox="1">
            <a:spLocks noChangeArrowheads="1"/>
          </p:cNvSpPr>
          <p:nvPr/>
        </p:nvSpPr>
        <p:spPr bwMode="auto">
          <a:xfrm>
            <a:off x="5257800" y="3886200"/>
            <a:ext cx="1066800" cy="366713"/>
          </a:xfrm>
          <a:prstGeom prst="rect">
            <a:avLst/>
          </a:prstGeom>
          <a:noFill/>
          <a:ln w="9525">
            <a:noFill/>
            <a:miter lim="800000"/>
            <a:headEnd/>
            <a:tailEnd/>
          </a:ln>
        </p:spPr>
        <p:txBody>
          <a:bodyPr>
            <a:spAutoFit/>
          </a:bodyPr>
          <a:lstStyle/>
          <a:p>
            <a:pPr>
              <a:spcBef>
                <a:spcPct val="50000"/>
              </a:spcBef>
            </a:pPr>
            <a:r>
              <a:rPr lang="en-US" b="1">
                <a:latin typeface="Arial" charset="0"/>
              </a:rPr>
              <a:t>? quyển</a:t>
            </a:r>
          </a:p>
        </p:txBody>
      </p:sp>
      <p:sp>
        <p:nvSpPr>
          <p:cNvPr id="10259" name="Text Box 32"/>
          <p:cNvSpPr txBox="1">
            <a:spLocks noChangeArrowheads="1"/>
          </p:cNvSpPr>
          <p:nvPr/>
        </p:nvSpPr>
        <p:spPr bwMode="auto">
          <a:xfrm>
            <a:off x="8229600" y="3124200"/>
            <a:ext cx="1066800" cy="366713"/>
          </a:xfrm>
          <a:prstGeom prst="rect">
            <a:avLst/>
          </a:prstGeom>
          <a:noFill/>
          <a:ln w="9525">
            <a:noFill/>
            <a:miter lim="800000"/>
            <a:headEnd/>
            <a:tailEnd/>
          </a:ln>
        </p:spPr>
        <p:txBody>
          <a:bodyPr>
            <a:spAutoFit/>
          </a:bodyPr>
          <a:lstStyle/>
          <a:p>
            <a:pPr>
              <a:spcBef>
                <a:spcPct val="50000"/>
              </a:spcBef>
            </a:pPr>
            <a:r>
              <a:rPr lang="en-US" b="1">
                <a:latin typeface="Arial" charset="0"/>
              </a:rPr>
              <a:t>? quyển</a:t>
            </a:r>
          </a:p>
        </p:txBody>
      </p:sp>
      <p:sp>
        <p:nvSpPr>
          <p:cNvPr id="10260" name="Line 33"/>
          <p:cNvSpPr>
            <a:spLocks noChangeShapeType="1"/>
          </p:cNvSpPr>
          <p:nvPr/>
        </p:nvSpPr>
        <p:spPr bwMode="auto">
          <a:xfrm>
            <a:off x="4724400" y="2997200"/>
            <a:ext cx="0" cy="228600"/>
          </a:xfrm>
          <a:prstGeom prst="line">
            <a:avLst/>
          </a:prstGeom>
          <a:noFill/>
          <a:ln w="9525">
            <a:solidFill>
              <a:srgbClr val="FFFF00"/>
            </a:solidFill>
            <a:round/>
            <a:headEnd/>
            <a:tailEnd/>
          </a:ln>
        </p:spPr>
        <p:txBody>
          <a:bodyPr/>
          <a:lstStyle/>
          <a:p>
            <a:endParaRPr lang="en-US"/>
          </a:p>
        </p:txBody>
      </p:sp>
      <p:sp>
        <p:nvSpPr>
          <p:cNvPr id="10261" name="Line 34"/>
          <p:cNvSpPr>
            <a:spLocks noChangeShapeType="1"/>
          </p:cNvSpPr>
          <p:nvPr/>
        </p:nvSpPr>
        <p:spPr bwMode="auto">
          <a:xfrm>
            <a:off x="7848600" y="3009900"/>
            <a:ext cx="0" cy="228600"/>
          </a:xfrm>
          <a:prstGeom prst="line">
            <a:avLst/>
          </a:prstGeom>
          <a:noFill/>
          <a:ln w="9525">
            <a:solidFill>
              <a:srgbClr val="FFFF00"/>
            </a:solidFill>
            <a:round/>
            <a:headEnd/>
            <a:tailEnd/>
          </a:ln>
        </p:spPr>
        <p:txBody>
          <a:bodyPr/>
          <a:lstStyle/>
          <a:p>
            <a:endParaRPr lang="en-US"/>
          </a:p>
        </p:txBody>
      </p:sp>
      <p:sp>
        <p:nvSpPr>
          <p:cNvPr id="10262" name="Line 35"/>
          <p:cNvSpPr>
            <a:spLocks noChangeShapeType="1"/>
          </p:cNvSpPr>
          <p:nvPr/>
        </p:nvSpPr>
        <p:spPr bwMode="auto">
          <a:xfrm>
            <a:off x="6858000" y="3467100"/>
            <a:ext cx="0" cy="228600"/>
          </a:xfrm>
          <a:prstGeom prst="line">
            <a:avLst/>
          </a:prstGeom>
          <a:noFill/>
          <a:ln w="9525">
            <a:solidFill>
              <a:srgbClr val="FFFF00"/>
            </a:solidFill>
            <a:round/>
            <a:headEnd/>
            <a:tailEnd/>
          </a:ln>
        </p:spPr>
        <p:txBody>
          <a:bodyPr/>
          <a:lstStyle/>
          <a:p>
            <a:endParaRPr lang="en-US"/>
          </a:p>
        </p:txBody>
      </p:sp>
      <p:sp>
        <p:nvSpPr>
          <p:cNvPr id="10263" name="Line 36"/>
          <p:cNvSpPr>
            <a:spLocks noChangeShapeType="1"/>
          </p:cNvSpPr>
          <p:nvPr/>
        </p:nvSpPr>
        <p:spPr bwMode="auto">
          <a:xfrm>
            <a:off x="4711700" y="3479800"/>
            <a:ext cx="0" cy="228600"/>
          </a:xfrm>
          <a:prstGeom prst="line">
            <a:avLst/>
          </a:prstGeom>
          <a:noFill/>
          <a:ln w="9525">
            <a:solidFill>
              <a:srgbClr val="FFFF00"/>
            </a:solidFill>
            <a:round/>
            <a:headEnd/>
            <a:tailEnd/>
          </a:ln>
        </p:spPr>
        <p:txBody>
          <a:bodyPr/>
          <a:lstStyle/>
          <a:p>
            <a:endParaRPr lang="en-US"/>
          </a:p>
        </p:txBody>
      </p:sp>
      <p:sp>
        <p:nvSpPr>
          <p:cNvPr id="10264" name="Text Box 37"/>
          <p:cNvSpPr txBox="1">
            <a:spLocks noChangeArrowheads="1"/>
          </p:cNvSpPr>
          <p:nvPr/>
        </p:nvSpPr>
        <p:spPr bwMode="auto">
          <a:xfrm>
            <a:off x="6858000" y="3429000"/>
            <a:ext cx="1447800" cy="336550"/>
          </a:xfrm>
          <a:prstGeom prst="rect">
            <a:avLst/>
          </a:prstGeom>
          <a:noFill/>
          <a:ln w="9525">
            <a:noFill/>
            <a:miter lim="800000"/>
            <a:headEnd/>
            <a:tailEnd/>
          </a:ln>
        </p:spPr>
        <p:txBody>
          <a:bodyPr>
            <a:spAutoFit/>
          </a:bodyPr>
          <a:lstStyle/>
          <a:p>
            <a:pPr>
              <a:spcBef>
                <a:spcPct val="50000"/>
              </a:spcBef>
            </a:pPr>
            <a:r>
              <a:rPr lang="en-US" sz="1600">
                <a:latin typeface="Arial" charset="0"/>
              </a:rPr>
              <a:t>184 quyển</a:t>
            </a:r>
          </a:p>
        </p:txBody>
      </p:sp>
      <p:sp>
        <p:nvSpPr>
          <p:cNvPr id="208936" name="Rectangle 40"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500" dirty="0">
              <a:solidFill>
                <a:srgbClr val="FF3399"/>
              </a:solidFill>
              <a:effectLst>
                <a:outerShdw blurRad="38100" dist="38100" dir="2700000" algn="tl">
                  <a:srgbClr val="000000"/>
                </a:outerShdw>
              </a:effectLst>
              <a:latin typeface="Arial"/>
            </a:endParaRPr>
          </a:p>
        </p:txBody>
      </p:sp>
      <p:sp>
        <p:nvSpPr>
          <p:cNvPr id="208937" name="Rectangle 41"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5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descr="Bouquet"/>
          <p:cNvSpPr>
            <a:spLocks noChangeArrowheads="1"/>
          </p:cNvSpPr>
          <p:nvPr/>
        </p:nvSpPr>
        <p:spPr bwMode="auto">
          <a:xfrm>
            <a:off x="3509963" y="871538"/>
            <a:ext cx="1447800" cy="457200"/>
          </a:xfrm>
          <a:prstGeom prst="rect">
            <a:avLst/>
          </a:prstGeom>
          <a:noFill/>
          <a:ln w="9525">
            <a:noFill/>
            <a:miter lim="800000"/>
            <a:headEnd/>
            <a:tailEnd/>
          </a:ln>
        </p:spPr>
        <p:txBody>
          <a:bodyPr anchor="ctr"/>
          <a:lstStyle/>
          <a:p>
            <a:pPr algn="ctr" eaLnBrk="1" hangingPunct="1">
              <a:spcBef>
                <a:spcPct val="40000"/>
              </a:spcBef>
            </a:pPr>
            <a:r>
              <a:rPr lang="en-US" sz="2000" b="1" u="sng">
                <a:latin typeface="Arial" charset="0"/>
              </a:rPr>
              <a:t>Toán</a:t>
            </a:r>
          </a:p>
        </p:txBody>
      </p:sp>
      <p:sp>
        <p:nvSpPr>
          <p:cNvPr id="11267" name="Text Box 5"/>
          <p:cNvSpPr txBox="1">
            <a:spLocks noChangeArrowheads="1"/>
          </p:cNvSpPr>
          <p:nvPr/>
        </p:nvSpPr>
        <p:spPr bwMode="auto">
          <a:xfrm>
            <a:off x="2286000" y="1371600"/>
            <a:ext cx="4648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
        <p:nvSpPr>
          <p:cNvPr id="11268" name="Text Box 6"/>
          <p:cNvSpPr txBox="1">
            <a:spLocks noChangeArrowheads="1"/>
          </p:cNvSpPr>
          <p:nvPr/>
        </p:nvSpPr>
        <p:spPr bwMode="auto">
          <a:xfrm>
            <a:off x="914400" y="1295400"/>
            <a:ext cx="7239000" cy="523875"/>
          </a:xfrm>
          <a:prstGeom prst="rect">
            <a:avLst/>
          </a:prstGeom>
          <a:noFill/>
          <a:ln w="9525">
            <a:noFill/>
            <a:miter lim="800000"/>
            <a:headEnd/>
            <a:tailEnd/>
          </a:ln>
        </p:spPr>
        <p:txBody>
          <a:bodyPr>
            <a:spAutoFit/>
          </a:bodyPr>
          <a:lstStyle/>
          <a:p>
            <a:pPr>
              <a:spcBef>
                <a:spcPct val="50000"/>
              </a:spcBef>
            </a:pPr>
            <a:r>
              <a:rPr lang="en-US" sz="2800" b="1">
                <a:solidFill>
                  <a:srgbClr val="66FF66"/>
                </a:solidFill>
                <a:latin typeface="Arial" charset="0"/>
              </a:rPr>
              <a:t>Ôn tập về các phép tính với số tự nhiên</a:t>
            </a:r>
          </a:p>
        </p:txBody>
      </p:sp>
      <p:sp>
        <p:nvSpPr>
          <p:cNvPr id="11269" name="Text Box 7"/>
          <p:cNvSpPr txBox="1">
            <a:spLocks noChangeArrowheads="1"/>
          </p:cNvSpPr>
          <p:nvPr/>
        </p:nvSpPr>
        <p:spPr bwMode="auto">
          <a:xfrm>
            <a:off x="0" y="2743200"/>
            <a:ext cx="4648200" cy="584200"/>
          </a:xfrm>
          <a:prstGeom prst="rect">
            <a:avLst/>
          </a:prstGeom>
          <a:noFill/>
          <a:ln w="9525">
            <a:noFill/>
            <a:miter lim="800000"/>
            <a:headEnd/>
            <a:tailEnd/>
          </a:ln>
        </p:spPr>
        <p:txBody>
          <a:bodyPr>
            <a:spAutoFit/>
          </a:bodyPr>
          <a:lstStyle/>
          <a:p>
            <a:pPr marL="457200" indent="-457200">
              <a:spcBef>
                <a:spcPct val="50000"/>
              </a:spcBef>
              <a:buFontTx/>
              <a:buAutoNum type="alphaLcParenR"/>
            </a:pPr>
            <a:endParaRPr lang="en-US" sz="3200">
              <a:latin typeface="Arial" charset="0"/>
            </a:endParaRPr>
          </a:p>
        </p:txBody>
      </p:sp>
      <p:sp>
        <p:nvSpPr>
          <p:cNvPr id="11270" name="Line 14"/>
          <p:cNvSpPr>
            <a:spLocks noChangeShapeType="1"/>
          </p:cNvSpPr>
          <p:nvPr/>
        </p:nvSpPr>
        <p:spPr bwMode="auto">
          <a:xfrm>
            <a:off x="3962400" y="2819400"/>
            <a:ext cx="0" cy="0"/>
          </a:xfrm>
          <a:prstGeom prst="line">
            <a:avLst/>
          </a:prstGeom>
          <a:noFill/>
          <a:ln w="9525">
            <a:solidFill>
              <a:schemeClr val="tx1"/>
            </a:solidFill>
            <a:round/>
            <a:headEnd/>
            <a:tailEnd/>
          </a:ln>
        </p:spPr>
        <p:txBody>
          <a:bodyPr/>
          <a:lstStyle/>
          <a:p>
            <a:endParaRPr lang="en-US"/>
          </a:p>
        </p:txBody>
      </p:sp>
      <p:sp>
        <p:nvSpPr>
          <p:cNvPr id="11271" name="Text Box 27"/>
          <p:cNvSpPr txBox="1">
            <a:spLocks noChangeArrowheads="1"/>
          </p:cNvSpPr>
          <p:nvPr/>
        </p:nvSpPr>
        <p:spPr bwMode="auto">
          <a:xfrm>
            <a:off x="3657600" y="2362200"/>
            <a:ext cx="2133600" cy="584200"/>
          </a:xfrm>
          <a:prstGeom prst="rect">
            <a:avLst/>
          </a:prstGeom>
          <a:noFill/>
          <a:ln w="9525">
            <a:noFill/>
            <a:miter lim="800000"/>
            <a:headEnd/>
            <a:tailEnd/>
          </a:ln>
        </p:spPr>
        <p:txBody>
          <a:bodyPr>
            <a:spAutoFit/>
          </a:bodyPr>
          <a:lstStyle/>
          <a:p>
            <a:pPr algn="ctr">
              <a:spcBef>
                <a:spcPct val="50000"/>
              </a:spcBef>
            </a:pPr>
            <a:r>
              <a:rPr lang="en-US" sz="3200" b="1" i="1" u="sng">
                <a:latin typeface="Arial" charset="0"/>
              </a:rPr>
              <a:t>Bài giải</a:t>
            </a:r>
          </a:p>
        </p:txBody>
      </p:sp>
      <p:sp>
        <p:nvSpPr>
          <p:cNvPr id="209948" name="Text Box 28"/>
          <p:cNvSpPr txBox="1">
            <a:spLocks noChangeArrowheads="1"/>
          </p:cNvSpPr>
          <p:nvPr/>
        </p:nvSpPr>
        <p:spPr bwMode="auto">
          <a:xfrm>
            <a:off x="0" y="2971800"/>
            <a:ext cx="9448800" cy="3292475"/>
          </a:xfrm>
          <a:prstGeom prst="rect">
            <a:avLst/>
          </a:prstGeom>
          <a:noFill/>
          <a:ln w="9525">
            <a:noFill/>
            <a:miter lim="800000"/>
            <a:headEnd/>
            <a:tailEnd/>
          </a:ln>
        </p:spPr>
        <p:txBody>
          <a:bodyPr>
            <a:spAutoFit/>
          </a:bodyPr>
          <a:lstStyle/>
          <a:p>
            <a:pPr>
              <a:spcBef>
                <a:spcPct val="50000"/>
              </a:spcBef>
            </a:pPr>
            <a:r>
              <a:rPr lang="en-US" sz="2800">
                <a:latin typeface="Arial" charset="0"/>
              </a:rPr>
              <a:t>Số vở trường Tiểu học Thắng Lợi quyên góp được là:</a:t>
            </a:r>
          </a:p>
          <a:p>
            <a:pPr>
              <a:spcBef>
                <a:spcPct val="50000"/>
              </a:spcBef>
            </a:pPr>
            <a:r>
              <a:rPr lang="en-US" sz="2800">
                <a:latin typeface="Arial" charset="0"/>
              </a:rPr>
              <a:t>		1 475 – 184 = 1 291 ( quyển )</a:t>
            </a:r>
          </a:p>
          <a:p>
            <a:pPr>
              <a:spcBef>
                <a:spcPct val="50000"/>
              </a:spcBef>
            </a:pPr>
            <a:r>
              <a:rPr lang="en-US" sz="2800">
                <a:latin typeface="Arial" charset="0"/>
              </a:rPr>
              <a:t>Số vở cả hai trường quyên góp được là:</a:t>
            </a:r>
          </a:p>
          <a:p>
            <a:pPr>
              <a:spcBef>
                <a:spcPct val="50000"/>
              </a:spcBef>
            </a:pPr>
            <a:r>
              <a:rPr lang="en-US" sz="2800">
                <a:latin typeface="Arial" charset="0"/>
              </a:rPr>
              <a:t>		1 475 + 1 291 = 2 766 ( quyển )</a:t>
            </a:r>
          </a:p>
          <a:p>
            <a:pPr>
              <a:spcBef>
                <a:spcPct val="50000"/>
              </a:spcBef>
            </a:pPr>
            <a:r>
              <a:rPr lang="en-US" sz="3200">
                <a:latin typeface="Arial" charset="0"/>
              </a:rPr>
              <a:t>			</a:t>
            </a:r>
            <a:r>
              <a:rPr lang="en-US" sz="3200" u="sng">
                <a:latin typeface="Arial" charset="0"/>
              </a:rPr>
              <a:t>Đáp số :</a:t>
            </a:r>
            <a:r>
              <a:rPr lang="en-US" sz="3200">
                <a:latin typeface="Arial" charset="0"/>
              </a:rPr>
              <a:t> 2 766 quyển vở</a:t>
            </a:r>
          </a:p>
        </p:txBody>
      </p:sp>
      <p:sp>
        <p:nvSpPr>
          <p:cNvPr id="209950" name="Rectangle 30" descr="Bouquet"/>
          <p:cNvSpPr>
            <a:spLocks noChangeArrowheads="1"/>
          </p:cNvSpPr>
          <p:nvPr/>
        </p:nvSpPr>
        <p:spPr bwMode="auto">
          <a:xfrm>
            <a:off x="-152400" y="152400"/>
            <a:ext cx="9786938" cy="487363"/>
          </a:xfrm>
          <a:prstGeom prst="rect">
            <a:avLst/>
          </a:prstGeom>
          <a:noFill/>
          <a:ln w="9525">
            <a:noFill/>
            <a:miter lim="800000"/>
            <a:headEnd/>
            <a:tailEnd/>
          </a:ln>
          <a:effectLst/>
        </p:spPr>
        <p:txBody>
          <a:bodyPr anchor="ctr"/>
          <a:lstStyle/>
          <a:p>
            <a:pPr eaLnBrk="1" hangingPunct="1">
              <a:spcBef>
                <a:spcPct val="40000"/>
              </a:spcBef>
              <a:defRPr/>
            </a:pPr>
            <a:endParaRPr lang="en-US" sz="2400" dirty="0">
              <a:solidFill>
                <a:srgbClr val="FF3399"/>
              </a:solidFill>
              <a:effectLst>
                <a:outerShdw blurRad="38100" dist="38100" dir="2700000" algn="tl">
                  <a:srgbClr val="000000"/>
                </a:outerShdw>
              </a:effectLst>
              <a:latin typeface="Arial"/>
            </a:endParaRPr>
          </a:p>
        </p:txBody>
      </p:sp>
      <p:sp>
        <p:nvSpPr>
          <p:cNvPr id="209951" name="Rectangle 31" descr="Bouquet"/>
          <p:cNvSpPr>
            <a:spLocks noChangeArrowheads="1"/>
          </p:cNvSpPr>
          <p:nvPr/>
        </p:nvSpPr>
        <p:spPr bwMode="auto">
          <a:xfrm>
            <a:off x="976313" y="476250"/>
            <a:ext cx="7272337" cy="512763"/>
          </a:xfrm>
          <a:prstGeom prst="rect">
            <a:avLst/>
          </a:prstGeom>
          <a:noFill/>
          <a:ln w="9525">
            <a:noFill/>
            <a:miter lim="800000"/>
            <a:headEnd/>
            <a:tailEnd/>
          </a:ln>
          <a:effectLst/>
        </p:spPr>
        <p:txBody>
          <a:bodyPr anchor="ctr"/>
          <a:lstStyle/>
          <a:p>
            <a:pPr algn="ctr" eaLnBrk="1" hangingPunct="1">
              <a:spcBef>
                <a:spcPct val="40000"/>
              </a:spcBef>
              <a:defRPr/>
            </a:pPr>
            <a:endParaRPr lang="en-US" sz="2400" dirty="0">
              <a:solidFill>
                <a:srgbClr val="00FFFF"/>
              </a:solidFill>
              <a:effectLst>
                <a:outerShdw blurRad="38100" dist="38100" dir="2700000" algn="tl">
                  <a:srgbClr val="000000"/>
                </a:outerShdw>
              </a:effectLst>
              <a:latin typeface="Arial"/>
            </a:endParaRPr>
          </a:p>
        </p:txBody>
      </p:sp>
    </p:spTree>
  </p:cSld>
  <p:clrMapOvr>
    <a:masterClrMapping/>
  </p:clrMapOvr>
  <p:transition>
    <p:sndAc>
      <p:stSnd>
        <p:snd r:embed="rId2" name="chimes.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209948">
                                            <p:txEl>
                                              <p:pRg st="0" end="0"/>
                                            </p:txEl>
                                          </p:spTgt>
                                        </p:tgtEl>
                                        <p:attrNameLst>
                                          <p:attrName>style.visibility</p:attrName>
                                        </p:attrNameLst>
                                      </p:cBhvr>
                                      <p:to>
                                        <p:strVal val="visible"/>
                                      </p:to>
                                    </p:set>
                                    <p:animEffect transition="in" filter="barn(inHorizontal)">
                                      <p:cBhvr>
                                        <p:cTn id="7" dur="2000"/>
                                        <p:tgtEl>
                                          <p:spTgt spid="2099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209948">
                                            <p:txEl>
                                              <p:pRg st="1" end="1"/>
                                            </p:txEl>
                                          </p:spTgt>
                                        </p:tgtEl>
                                        <p:attrNameLst>
                                          <p:attrName>style.visibility</p:attrName>
                                        </p:attrNameLst>
                                      </p:cBhvr>
                                      <p:to>
                                        <p:strVal val="visible"/>
                                      </p:to>
                                    </p:set>
                                    <p:animEffect transition="in" filter="fade">
                                      <p:cBhvr>
                                        <p:cTn id="12" dur="2000"/>
                                        <p:tgtEl>
                                          <p:spTgt spid="209948">
                                            <p:txEl>
                                              <p:pRg st="1" end="1"/>
                                            </p:txEl>
                                          </p:spTgt>
                                        </p:tgtEl>
                                      </p:cBhvr>
                                    </p:animEffect>
                                    <p:anim calcmode="lin" valueType="num">
                                      <p:cBhvr>
                                        <p:cTn id="13" dur="2000" fill="hold"/>
                                        <p:tgtEl>
                                          <p:spTgt spid="209948">
                                            <p:txEl>
                                              <p:pRg st="1" end="1"/>
                                            </p:txEl>
                                          </p:spTgt>
                                        </p:tgtEl>
                                        <p:attrNameLst>
                                          <p:attrName>ppt_x</p:attrName>
                                        </p:attrNameLst>
                                      </p:cBhvr>
                                      <p:tavLst>
                                        <p:tav tm="0">
                                          <p:val>
                                            <p:strVal val="#ppt_x"/>
                                          </p:val>
                                        </p:tav>
                                        <p:tav tm="100000">
                                          <p:val>
                                            <p:strVal val="#ppt_x"/>
                                          </p:val>
                                        </p:tav>
                                      </p:tavLst>
                                    </p:anim>
                                    <p:anim calcmode="lin" valueType="num">
                                      <p:cBhvr>
                                        <p:cTn id="14" dur="2000" fill="hold"/>
                                        <p:tgtEl>
                                          <p:spTgt spid="20994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nodeType="clickEffect">
                                  <p:stCondLst>
                                    <p:cond delay="0"/>
                                  </p:stCondLst>
                                  <p:childTnLst>
                                    <p:set>
                                      <p:cBhvr>
                                        <p:cTn id="18" dur="1" fill="hold">
                                          <p:stCondLst>
                                            <p:cond delay="0"/>
                                          </p:stCondLst>
                                        </p:cTn>
                                        <p:tgtEl>
                                          <p:spTgt spid="209948">
                                            <p:txEl>
                                              <p:pRg st="2" end="2"/>
                                            </p:txEl>
                                          </p:spTgt>
                                        </p:tgtEl>
                                        <p:attrNameLst>
                                          <p:attrName>style.visibility</p:attrName>
                                        </p:attrNameLst>
                                      </p:cBhvr>
                                      <p:to>
                                        <p:strVal val="visible"/>
                                      </p:to>
                                    </p:set>
                                    <p:anim calcmode="lin" valueType="num">
                                      <p:cBhvr>
                                        <p:cTn id="19" dur="2000" fill="hold"/>
                                        <p:tgtEl>
                                          <p:spTgt spid="209948">
                                            <p:txEl>
                                              <p:pRg st="2" end="2"/>
                                            </p:txEl>
                                          </p:spTgt>
                                        </p:tgtEl>
                                        <p:attrNameLst>
                                          <p:attrName>ppt_x</p:attrName>
                                        </p:attrNameLst>
                                      </p:cBhvr>
                                      <p:tavLst>
                                        <p:tav tm="0">
                                          <p:val>
                                            <p:strVal val="#ppt_x-.2"/>
                                          </p:val>
                                        </p:tav>
                                        <p:tav tm="100000">
                                          <p:val>
                                            <p:strVal val="#ppt_x"/>
                                          </p:val>
                                        </p:tav>
                                      </p:tavLst>
                                    </p:anim>
                                    <p:anim calcmode="lin" valueType="num">
                                      <p:cBhvr>
                                        <p:cTn id="20" dur="2000" fill="hold"/>
                                        <p:tgtEl>
                                          <p:spTgt spid="20994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2000"/>
                                        <p:tgtEl>
                                          <p:spTgt spid="209948">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4" presetClass="entr" presetSubtype="0" fill="hold" nodeType="clickEffect">
                                  <p:stCondLst>
                                    <p:cond delay="0"/>
                                  </p:stCondLst>
                                  <p:childTnLst>
                                    <p:set>
                                      <p:cBhvr>
                                        <p:cTn id="25" dur="1" fill="hold">
                                          <p:stCondLst>
                                            <p:cond delay="0"/>
                                          </p:stCondLst>
                                        </p:cTn>
                                        <p:tgtEl>
                                          <p:spTgt spid="209948">
                                            <p:txEl>
                                              <p:pRg st="3" end="3"/>
                                            </p:txEl>
                                          </p:spTgt>
                                        </p:tgtEl>
                                        <p:attrNameLst>
                                          <p:attrName>style.visibility</p:attrName>
                                        </p:attrNameLst>
                                      </p:cBhvr>
                                      <p:to>
                                        <p:strVal val="visible"/>
                                      </p:to>
                                    </p:set>
                                    <p:anim to="" calcmode="lin" valueType="num">
                                      <p:cBhvr>
                                        <p:cTn id="26" dur="1" fill="hold"/>
                                        <p:tgtEl>
                                          <p:spTgt spid="209948">
                                            <p:txEl>
                                              <p:pRg st="3" end="3"/>
                                            </p:txEl>
                                          </p:spTgt>
                                        </p:tgtEl>
                                        <p:attrNameLst>
                                          <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09948">
                                            <p:txEl>
                                              <p:pRg st="4" end="4"/>
                                            </p:txEl>
                                          </p:spTgt>
                                        </p:tgtEl>
                                        <p:attrNameLst>
                                          <p:attrName>style.visibility</p:attrName>
                                        </p:attrNameLst>
                                      </p:cBhvr>
                                      <p:to>
                                        <p:strVal val="visible"/>
                                      </p:to>
                                    </p:set>
                                    <p:anim calcmode="lin" valueType="num">
                                      <p:cBhvr additive="base">
                                        <p:cTn id="31" dur="500" fill="hold"/>
                                        <p:tgtEl>
                                          <p:spTgt spid="20994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994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2692</TotalTime>
  <Words>547</Words>
  <Application>Microsoft PowerPoint</Application>
  <PresentationFormat>On-screen Show (4:3)</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Garamond</vt:lpstr>
      <vt:lpstr>Arial</vt:lpstr>
      <vt:lpstr>Wingdings</vt:lpstr>
      <vt:lpstr>Calibri</vt:lpstr>
      <vt:lpstr>Stream</vt:lpstr>
      <vt:lpstr>Slide 1</vt:lpstr>
      <vt:lpstr>Slide 2</vt:lpstr>
      <vt:lpstr>Slide 3</vt:lpstr>
      <vt:lpstr>Slide 4</vt:lpstr>
      <vt:lpstr>Slide 5</vt:lpstr>
      <vt:lpstr>Slide 6</vt:lpstr>
      <vt:lpstr>Slide 7</vt:lpstr>
      <vt:lpstr>Slide 8</vt:lpstr>
      <vt:lpstr>Slide 9</vt:lpstr>
      <vt:lpstr>Slide 10</vt:lpstr>
    </vt:vector>
  </TitlesOfParts>
  <Company>73 QUOC LO 1, BIEN HOA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Thöù baûy, ngaøy 10 thaùng 1 naêm 2004 Toaùn PHEÙP NHAÂN</dc:title>
  <dc:creator>THANH VAN COMPUTER</dc:creator>
  <cp:lastModifiedBy>CSTeam</cp:lastModifiedBy>
  <cp:revision>124</cp:revision>
  <dcterms:created xsi:type="dcterms:W3CDTF">2003-12-26T12:18:01Z</dcterms:created>
  <dcterms:modified xsi:type="dcterms:W3CDTF">2016-06-30T02:15:59Z</dcterms:modified>
</cp:coreProperties>
</file>